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media/image1.jpeg" ContentType="image/jpeg"/>
  <Override PartName="/ppt/theme/theme2.xml" ContentType="application/vnd.openxmlformats-officedocument.theme+xml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notesSlides/notesSlide1.xml" ContentType="application/vnd.openxmlformats-officedocument.presentationml.notes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</p:sldIdLst>
  <p:sldSz cx="9144000" cy="51435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4A4A4A"/>
        </a:solidFill>
        <a:effectLst/>
        <a:uFillTx/>
        <a:latin typeface="+mn-lt"/>
        <a:ea typeface="+mn-ea"/>
        <a:cs typeface="+mn-cs"/>
        <a:sym typeface="Arial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4A4A4A"/>
        </a:solidFill>
        <a:effectLst/>
        <a:uFillTx/>
        <a:latin typeface="+mn-lt"/>
        <a:ea typeface="+mn-ea"/>
        <a:cs typeface="+mn-cs"/>
        <a:sym typeface="Arial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4A4A4A"/>
        </a:solidFill>
        <a:effectLst/>
        <a:uFillTx/>
        <a:latin typeface="+mn-lt"/>
        <a:ea typeface="+mn-ea"/>
        <a:cs typeface="+mn-cs"/>
        <a:sym typeface="Arial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4A4A4A"/>
        </a:solidFill>
        <a:effectLst/>
        <a:uFillTx/>
        <a:latin typeface="+mn-lt"/>
        <a:ea typeface="+mn-ea"/>
        <a:cs typeface="+mn-cs"/>
        <a:sym typeface="Arial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4A4A4A"/>
        </a:solidFill>
        <a:effectLst/>
        <a:uFillTx/>
        <a:latin typeface="+mn-lt"/>
        <a:ea typeface="+mn-ea"/>
        <a:cs typeface="+mn-cs"/>
        <a:sym typeface="Arial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4A4A4A"/>
        </a:solidFill>
        <a:effectLst/>
        <a:uFillTx/>
        <a:latin typeface="+mn-lt"/>
        <a:ea typeface="+mn-ea"/>
        <a:cs typeface="+mn-cs"/>
        <a:sym typeface="Arial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4A4A4A"/>
        </a:solidFill>
        <a:effectLst/>
        <a:uFillTx/>
        <a:latin typeface="+mn-lt"/>
        <a:ea typeface="+mn-ea"/>
        <a:cs typeface="+mn-cs"/>
        <a:sym typeface="Arial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4A4A4A"/>
        </a:solidFill>
        <a:effectLst/>
        <a:uFillTx/>
        <a:latin typeface="+mn-lt"/>
        <a:ea typeface="+mn-ea"/>
        <a:cs typeface="+mn-cs"/>
        <a:sym typeface="Arial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4A4A4A"/>
        </a:solidFill>
        <a:effectLst/>
        <a:uFillTx/>
        <a:latin typeface="+mn-lt"/>
        <a:ea typeface="+mn-ea"/>
        <a:cs typeface="+mn-cs"/>
        <a:sym typeface="Arial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4A4A4A"/>
        </a:fontRef>
        <a:srgbClr val="4A4A4A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FE9D0"/>
          </a:solidFill>
        </a:fill>
      </a:tcStyle>
    </a:wholeTbl>
    <a:band2H>
      <a:tcTxStyle b="def" i="def"/>
      <a:tcStyle>
        <a:tcBdr/>
        <a:fill>
          <a:solidFill>
            <a:srgbClr val="FFF4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4A4A4A"/>
        </a:fontRef>
        <a:srgbClr val="4A4A4A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DD6D2"/>
          </a:solidFill>
        </a:fill>
      </a:tcStyle>
    </a:wholeTbl>
    <a:band2H>
      <a:tcTxStyle b="def" i="def"/>
      <a:tcStyle>
        <a:tcBdr/>
        <a:fill>
          <a:solidFill>
            <a:srgbClr val="FEECEA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4A4A4A"/>
        </a:fontRef>
        <a:srgbClr val="4A4A4A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FFAF0"/>
          </a:solidFill>
        </a:fill>
      </a:tcStyle>
    </a:wholeTbl>
    <a:band2H>
      <a:tcTxStyle b="def" i="def"/>
      <a:tcStyle>
        <a:tcBdr/>
        <a:fill>
          <a:solidFill>
            <a:srgbClr val="FFFCF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4A4A4A"/>
        </a:fontRef>
        <a:srgbClr val="4A4A4A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8E8E8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4A4A4A"/>
        </a:fontRef>
        <a:srgbClr val="4A4A4A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4A4A4A"/>
              </a:solidFill>
              <a:prstDash val="solid"/>
              <a:round/>
            </a:ln>
          </a:top>
          <a:bottom>
            <a:ln w="25400" cap="flat">
              <a:solidFill>
                <a:srgbClr val="4A4A4A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4A4A4A"/>
              </a:solidFill>
              <a:prstDash val="solid"/>
              <a:round/>
            </a:ln>
          </a:top>
          <a:bottom>
            <a:ln w="25400" cap="flat">
              <a:solidFill>
                <a:srgbClr val="4A4A4A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4A4A4A"/>
        </a:fontRef>
        <a:srgbClr val="4A4A4A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ECECE"/>
          </a:solidFill>
        </a:fill>
      </a:tcStyle>
    </a:wholeTbl>
    <a:band2H>
      <a:tcTxStyle b="def" i="def"/>
      <a:tcStyle>
        <a:tcBdr/>
        <a:fill>
          <a:solidFill>
            <a:srgbClr val="E8E8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4A4A4A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4A4A4A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4A4A4A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4A4A4A"/>
        </a:fontRef>
        <a:srgbClr val="4A4A4A"/>
      </a:tcTxStyle>
      <a:tcStyle>
        <a:tcBdr>
          <a:left>
            <a:ln w="12700" cap="flat">
              <a:solidFill>
                <a:srgbClr val="4A4A4A"/>
              </a:solidFill>
              <a:prstDash val="solid"/>
              <a:round/>
            </a:ln>
          </a:left>
          <a:right>
            <a:ln w="12700" cap="flat">
              <a:solidFill>
                <a:srgbClr val="4A4A4A"/>
              </a:solidFill>
              <a:prstDash val="solid"/>
              <a:round/>
            </a:ln>
          </a:right>
          <a:top>
            <a:ln w="12700" cap="flat">
              <a:solidFill>
                <a:srgbClr val="4A4A4A"/>
              </a:solidFill>
              <a:prstDash val="solid"/>
              <a:round/>
            </a:ln>
          </a:top>
          <a:bottom>
            <a:ln w="12700" cap="flat">
              <a:solidFill>
                <a:srgbClr val="4A4A4A"/>
              </a:solidFill>
              <a:prstDash val="solid"/>
              <a:round/>
            </a:ln>
          </a:bottom>
          <a:insideH>
            <a:ln w="12700" cap="flat">
              <a:solidFill>
                <a:srgbClr val="4A4A4A"/>
              </a:solidFill>
              <a:prstDash val="solid"/>
              <a:round/>
            </a:ln>
          </a:insideH>
          <a:insideV>
            <a:ln w="12700" cap="flat">
              <a:solidFill>
                <a:srgbClr val="4A4A4A"/>
              </a:solidFill>
              <a:prstDash val="solid"/>
              <a:round/>
            </a:ln>
          </a:insideV>
        </a:tcBdr>
        <a:fill>
          <a:solidFill>
            <a:srgbClr val="4A4A4A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4A4A4A"/>
        </a:fontRef>
        <a:srgbClr val="4A4A4A"/>
      </a:tcTxStyle>
      <a:tcStyle>
        <a:tcBdr>
          <a:left>
            <a:ln w="12700" cap="flat">
              <a:solidFill>
                <a:srgbClr val="4A4A4A"/>
              </a:solidFill>
              <a:prstDash val="solid"/>
              <a:round/>
            </a:ln>
          </a:left>
          <a:right>
            <a:ln w="12700" cap="flat">
              <a:solidFill>
                <a:srgbClr val="4A4A4A"/>
              </a:solidFill>
              <a:prstDash val="solid"/>
              <a:round/>
            </a:ln>
          </a:right>
          <a:top>
            <a:ln w="12700" cap="flat">
              <a:solidFill>
                <a:srgbClr val="4A4A4A"/>
              </a:solidFill>
              <a:prstDash val="solid"/>
              <a:round/>
            </a:ln>
          </a:top>
          <a:bottom>
            <a:ln w="12700" cap="flat">
              <a:solidFill>
                <a:srgbClr val="4A4A4A"/>
              </a:solidFill>
              <a:prstDash val="solid"/>
              <a:round/>
            </a:ln>
          </a:bottom>
          <a:insideH>
            <a:ln w="12700" cap="flat">
              <a:solidFill>
                <a:srgbClr val="4A4A4A"/>
              </a:solidFill>
              <a:prstDash val="solid"/>
              <a:round/>
            </a:ln>
          </a:insideH>
          <a:insideV>
            <a:ln w="12700" cap="flat">
              <a:solidFill>
                <a:srgbClr val="4A4A4A"/>
              </a:solidFill>
              <a:prstDash val="solid"/>
              <a:round/>
            </a:ln>
          </a:insideV>
        </a:tcBdr>
        <a:fill>
          <a:solidFill>
            <a:srgbClr val="4A4A4A">
              <a:alpha val="20000"/>
            </a:srgbClr>
          </a:solidFill>
        </a:fill>
      </a:tcStyle>
    </a:firstCol>
    <a:lastRow>
      <a:tcTxStyle b="on" i="off">
        <a:fontRef idx="minor">
          <a:srgbClr val="4A4A4A"/>
        </a:fontRef>
        <a:srgbClr val="4A4A4A"/>
      </a:tcTxStyle>
      <a:tcStyle>
        <a:tcBdr>
          <a:left>
            <a:ln w="12700" cap="flat">
              <a:solidFill>
                <a:srgbClr val="4A4A4A"/>
              </a:solidFill>
              <a:prstDash val="solid"/>
              <a:round/>
            </a:ln>
          </a:left>
          <a:right>
            <a:ln w="12700" cap="flat">
              <a:solidFill>
                <a:srgbClr val="4A4A4A"/>
              </a:solidFill>
              <a:prstDash val="solid"/>
              <a:round/>
            </a:ln>
          </a:right>
          <a:top>
            <a:ln w="50800" cap="flat">
              <a:solidFill>
                <a:srgbClr val="4A4A4A"/>
              </a:solidFill>
              <a:prstDash val="solid"/>
              <a:round/>
            </a:ln>
          </a:top>
          <a:bottom>
            <a:ln w="12700" cap="flat">
              <a:solidFill>
                <a:srgbClr val="4A4A4A"/>
              </a:solidFill>
              <a:prstDash val="solid"/>
              <a:round/>
            </a:ln>
          </a:bottom>
          <a:insideH>
            <a:ln w="12700" cap="flat">
              <a:solidFill>
                <a:srgbClr val="4A4A4A"/>
              </a:solidFill>
              <a:prstDash val="solid"/>
              <a:round/>
            </a:ln>
          </a:insideH>
          <a:insideV>
            <a:ln w="12700" cap="flat">
              <a:solidFill>
                <a:srgbClr val="4A4A4A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4A4A4A"/>
        </a:fontRef>
        <a:srgbClr val="4A4A4A"/>
      </a:tcTxStyle>
      <a:tcStyle>
        <a:tcBdr>
          <a:left>
            <a:ln w="12700" cap="flat">
              <a:solidFill>
                <a:srgbClr val="4A4A4A"/>
              </a:solidFill>
              <a:prstDash val="solid"/>
              <a:round/>
            </a:ln>
          </a:left>
          <a:right>
            <a:ln w="12700" cap="flat">
              <a:solidFill>
                <a:srgbClr val="4A4A4A"/>
              </a:solidFill>
              <a:prstDash val="solid"/>
              <a:round/>
            </a:ln>
          </a:right>
          <a:top>
            <a:ln w="12700" cap="flat">
              <a:solidFill>
                <a:srgbClr val="4A4A4A"/>
              </a:solidFill>
              <a:prstDash val="solid"/>
              <a:round/>
            </a:ln>
          </a:top>
          <a:bottom>
            <a:ln w="25400" cap="flat">
              <a:solidFill>
                <a:srgbClr val="4A4A4A"/>
              </a:solidFill>
              <a:prstDash val="solid"/>
              <a:round/>
            </a:ln>
          </a:bottom>
          <a:insideH>
            <a:ln w="12700" cap="flat">
              <a:solidFill>
                <a:srgbClr val="4A4A4A"/>
              </a:solidFill>
              <a:prstDash val="solid"/>
              <a:round/>
            </a:ln>
          </a:insideH>
          <a:insideV>
            <a:ln w="12700" cap="flat">
              <a:solidFill>
                <a:srgbClr val="4A4A4A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Shape 392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93" name="Shape 393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400">
        <a:latin typeface="+mn-lt"/>
        <a:ea typeface="+mn-ea"/>
        <a:cs typeface="+mn-cs"/>
        <a:sym typeface="Arial"/>
      </a:defRPr>
    </a:lvl1pPr>
    <a:lvl2pPr indent="228600" latinLnBrk="0">
      <a:defRPr sz="1400">
        <a:latin typeface="+mn-lt"/>
        <a:ea typeface="+mn-ea"/>
        <a:cs typeface="+mn-cs"/>
        <a:sym typeface="Arial"/>
      </a:defRPr>
    </a:lvl2pPr>
    <a:lvl3pPr indent="457200" latinLnBrk="0">
      <a:defRPr sz="1400">
        <a:latin typeface="+mn-lt"/>
        <a:ea typeface="+mn-ea"/>
        <a:cs typeface="+mn-cs"/>
        <a:sym typeface="Arial"/>
      </a:defRPr>
    </a:lvl3pPr>
    <a:lvl4pPr indent="685800" latinLnBrk="0">
      <a:defRPr sz="1400">
        <a:latin typeface="+mn-lt"/>
        <a:ea typeface="+mn-ea"/>
        <a:cs typeface="+mn-cs"/>
        <a:sym typeface="Arial"/>
      </a:defRPr>
    </a:lvl4pPr>
    <a:lvl5pPr indent="914400" latinLnBrk="0">
      <a:defRPr sz="1400">
        <a:latin typeface="+mn-lt"/>
        <a:ea typeface="+mn-ea"/>
        <a:cs typeface="+mn-cs"/>
        <a:sym typeface="Arial"/>
      </a:defRPr>
    </a:lvl5pPr>
    <a:lvl6pPr indent="1143000" latinLnBrk="0">
      <a:defRPr sz="1400">
        <a:latin typeface="+mn-lt"/>
        <a:ea typeface="+mn-ea"/>
        <a:cs typeface="+mn-cs"/>
        <a:sym typeface="Arial"/>
      </a:defRPr>
    </a:lvl6pPr>
    <a:lvl7pPr indent="1371600" latinLnBrk="0">
      <a:defRPr sz="1400">
        <a:latin typeface="+mn-lt"/>
        <a:ea typeface="+mn-ea"/>
        <a:cs typeface="+mn-cs"/>
        <a:sym typeface="Arial"/>
      </a:defRPr>
    </a:lvl7pPr>
    <a:lvl8pPr indent="1600200" latinLnBrk="0">
      <a:defRPr sz="1400">
        <a:latin typeface="+mn-lt"/>
        <a:ea typeface="+mn-ea"/>
        <a:cs typeface="+mn-cs"/>
        <a:sym typeface="Arial"/>
      </a:defRPr>
    </a:lvl8pPr>
    <a:lvl9pPr indent="1828800" latinLnBrk="0">
      <a:defRPr sz="1400">
        <a:latin typeface="+mn-lt"/>
        <a:ea typeface="+mn-ea"/>
        <a:cs typeface="+mn-cs"/>
        <a:sym typeface="Arial"/>
      </a:defRPr>
    </a:lvl9pPr>
  </p:notesStyle>
</p:notesMaster>
</file>

<file path=ppt/notesSlides/_rels/notesSlide1.xml.rels><?xml version="1.0" encoding="UTF-8"?>
<Relationships xmlns="http://schemas.openxmlformats.org/package/2006/relationships"><Relationship Id="rId1" Type="http://schemas.openxmlformats.org/officeDocument/2006/relationships/slide" Target="../slides/slide10.xml"/><Relationship Id="rId2" Type="http://schemas.openxmlformats.org/officeDocument/2006/relationships/notesMaster" Target="../notesMasters/notesMaster1.xml"/><Relationship Id="rId3" Type="http://schemas.openxmlformats.org/officeDocument/2006/relationships/hyperlink" Target="https://appfollow.io/app/916264/review/332211081?s=global2" TargetMode="External"/><Relationship Id="rId4" Type="http://schemas.openxmlformats.org/officeDocument/2006/relationships/hyperlink" Target="https://www.google.com/url?q=https://appfollow.io/app/916264/review/330964507?s=global2&amp;sa=D&amp;source=editors&amp;ust=1687429532852255&amp;usg=AOvVaw0wMw5iYgRjzJyvSohK0YLK" TargetMode="External"/><Relationship Id="rId5" Type="http://schemas.openxmlformats.org/officeDocument/2006/relationships/hyperlink" Target="https://appfollow.io/app/916264/review/331007368?s=global2" TargetMode="External"/><Relationship Id="rId6" Type="http://schemas.openxmlformats.org/officeDocument/2006/relationships/hyperlink" Target="https://appfollow.io/gp/1083380/review/5224961285?s=global2" TargetMode="External"/></Relationships>
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Shape 518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519" name="Shape 519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sz="1100"/>
            </a:pPr>
            <a:r>
              <a:t>Rache Ann Romerol -</a:t>
            </a:r>
            <a:r>
              <a:rPr u="sng">
                <a:solidFill>
                  <a:srgbClr val="4A4A4A"/>
                </a:solidFill>
                <a:uFill>
                  <a:solidFill>
                    <a:srgbClr val="4A4A4A"/>
                  </a:solidFill>
                </a:uFill>
                <a:hlinkClick r:id="rId3" invalidUrl="" action="" tgtFrame="" tooltip="" history="1" highlightClick="0" endSnd="0"/>
              </a:rPr>
              <a:t>https://appfollow.io/app/916264/review/332211081?s=global2</a:t>
            </a:r>
            <a:br/>
            <a:r>
              <a:t>David Coster - </a:t>
            </a:r>
            <a:r>
              <a:rPr u="sng">
                <a:solidFill>
                  <a:srgbClr val="4A4A4A"/>
                </a:solidFill>
                <a:uFill>
                  <a:solidFill>
                    <a:srgbClr val="4A4A4A"/>
                  </a:solidFill>
                </a:uFill>
                <a:hlinkClick r:id="rId4" invalidUrl="" action="" tgtFrame="" tooltip="" history="1" highlightClick="0" endSnd="0"/>
              </a:rPr>
              <a:t>https://www.google.com/url?q=https://appfollow.io/app/916264/review/330964507?s%3Dglobal2&amp;sa=D&amp;source=editors&amp;ust=1687429532852255&amp;usg=AOvVaw0wMw5iYgRjzJyvSohK0YLK</a:t>
            </a:r>
            <a:br/>
            <a:r>
              <a:t>Wen Chung - </a:t>
            </a:r>
            <a:r>
              <a:rPr u="sng">
                <a:solidFill>
                  <a:srgbClr val="4A4A4A"/>
                </a:solidFill>
                <a:uFill>
                  <a:solidFill>
                    <a:srgbClr val="4A4A4A"/>
                  </a:solidFill>
                </a:uFill>
                <a:hlinkClick r:id="rId5" invalidUrl="" action="" tgtFrame="" tooltip="" history="1" highlightClick="0" endSnd="0"/>
              </a:rPr>
              <a:t>https://appfollow.io/app/916264/review/331007368?s=global2</a:t>
            </a:r>
            <a:br/>
            <a:r>
              <a:t>Stuart Lee - </a:t>
            </a:r>
            <a:r>
              <a:rPr u="sng">
                <a:solidFill>
                  <a:srgbClr val="4A4A4A"/>
                </a:solidFill>
                <a:uFill>
                  <a:solidFill>
                    <a:srgbClr val="4A4A4A"/>
                  </a:solidFill>
                </a:uFill>
                <a:hlinkClick r:id="rId6" invalidUrl="" action="" tgtFrame="" tooltip="" history="1" highlightClick="0" endSnd="0"/>
              </a:rPr>
              <a:t>https://appfollow.io/gp/1083380/review/5224961285?s=global2</a:t>
            </a:r>
            <a:br/>
          </a:p>
        </p:txBody>
      </p:sp>
    </p:spTree>
  </p:cSld>
  <p:clrMapOvr>
    <a:masterClrMapping/>
  </p:clrMapOvr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1.png"/></Relationships>
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4.png"/><Relationship Id="rId4" Type="http://schemas.openxmlformats.org/officeDocument/2006/relationships/image" Target="../media/image5.png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0" showMasterPhAnim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le Text"/>
          <p:cNvSpPr txBox="1"/>
          <p:nvPr>
            <p:ph type="title"/>
          </p:nvPr>
        </p:nvSpPr>
        <p:spPr>
          <a:xfrm>
            <a:off x="311708" y="744574"/>
            <a:ext cx="8520601" cy="2052601"/>
          </a:xfrm>
          <a:prstGeom prst="rect">
            <a:avLst/>
          </a:prstGeom>
        </p:spPr>
        <p:txBody>
          <a:bodyPr anchor="b"/>
          <a:lstStyle>
            <a:lvl1pPr algn="ctr">
              <a:defRPr sz="5200"/>
            </a:lvl1pPr>
          </a:lstStyle>
          <a:p>
            <a:pPr/>
            <a:r>
              <a:t>Title Text</a:t>
            </a:r>
          </a:p>
        </p:txBody>
      </p:sp>
      <p:sp>
        <p:nvSpPr>
          <p:cNvPr id="26" name="Body Level One…"/>
          <p:cNvSpPr txBox="1"/>
          <p:nvPr>
            <p:ph type="body" sz="quarter" idx="1"/>
          </p:nvPr>
        </p:nvSpPr>
        <p:spPr>
          <a:xfrm>
            <a:off x="311699" y="2834125"/>
            <a:ext cx="8520602" cy="792601"/>
          </a:xfrm>
          <a:prstGeom prst="rect">
            <a:avLst/>
          </a:prstGeom>
        </p:spPr>
        <p:txBody>
          <a:bodyPr/>
          <a:lstStyle>
            <a:lvl1pPr marL="295275" indent="-133350" algn="ctr">
              <a:lnSpc>
                <a:spcPct val="100000"/>
              </a:lnSpc>
              <a:buClrTx/>
              <a:buSzTx/>
              <a:buFontTx/>
              <a:buNone/>
              <a:defRPr sz="2800"/>
            </a:lvl1pPr>
            <a:lvl2pPr marL="295275" indent="323850" algn="ctr">
              <a:lnSpc>
                <a:spcPct val="100000"/>
              </a:lnSpc>
              <a:buClrTx/>
              <a:buSzTx/>
              <a:buFontTx/>
              <a:buNone/>
              <a:defRPr sz="2800"/>
            </a:lvl2pPr>
            <a:lvl3pPr marL="295275" indent="781050" algn="ctr">
              <a:lnSpc>
                <a:spcPct val="100000"/>
              </a:lnSpc>
              <a:buClrTx/>
              <a:buSzTx/>
              <a:buFontTx/>
              <a:buNone/>
              <a:defRPr sz="2800"/>
            </a:lvl3pPr>
            <a:lvl4pPr marL="295275" indent="1238250" algn="ctr">
              <a:lnSpc>
                <a:spcPct val="100000"/>
              </a:lnSpc>
              <a:buClrTx/>
              <a:buSzTx/>
              <a:buFontTx/>
              <a:buNone/>
              <a:defRPr sz="2800"/>
            </a:lvl4pPr>
            <a:lvl5pPr marL="295275" indent="1695450" algn="ctr">
              <a:lnSpc>
                <a:spcPct val="100000"/>
              </a:lnSpc>
              <a:buClrTx/>
              <a:buSzTx/>
              <a:buFontTx/>
              <a:buNone/>
              <a:defRPr sz="28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7" name="Slide Number"/>
          <p:cNvSpPr txBox="1"/>
          <p:nvPr>
            <p:ph type="sldNum" sz="quarter" idx="2"/>
          </p:nvPr>
        </p:nvSpPr>
        <p:spPr>
          <a:xfrm>
            <a:off x="8578401" y="4700819"/>
            <a:ext cx="336814" cy="318396"/>
          </a:xfrm>
          <a:prstGeom prst="rect">
            <a:avLst/>
          </a:prstGeom>
        </p:spPr>
        <p:txBody>
          <a:bodyPr/>
          <a:lstStyle>
            <a:lvl1pPr algn="ctr"/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CUSTOM_2_1">
    <p:bg>
      <p:bgPr>
        <a:solidFill>
          <a:schemeClr val="accent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Title Text"/>
          <p:cNvSpPr txBox="1"/>
          <p:nvPr>
            <p:ph type="title"/>
          </p:nvPr>
        </p:nvSpPr>
        <p:spPr>
          <a:xfrm>
            <a:off x="2235574" y="1568724"/>
            <a:ext cx="4555201" cy="1302602"/>
          </a:xfrm>
          <a:prstGeom prst="rect">
            <a:avLst/>
          </a:prstGeom>
        </p:spPr>
        <p:txBody>
          <a:bodyPr/>
          <a:lstStyle>
            <a:lvl1pPr algn="ctr">
              <a:lnSpc>
                <a:spcPct val="90000"/>
              </a:lnSpc>
              <a:defRPr>
                <a:solidFill>
                  <a:srgbClr val="FFFFFF"/>
                </a:solidFill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116" name="Body Level One…"/>
          <p:cNvSpPr txBox="1"/>
          <p:nvPr>
            <p:ph type="body" sz="quarter" idx="1"/>
          </p:nvPr>
        </p:nvSpPr>
        <p:spPr>
          <a:xfrm>
            <a:off x="2546524" y="2678074"/>
            <a:ext cx="3933301" cy="392401"/>
          </a:xfrm>
          <a:prstGeom prst="rect">
            <a:avLst/>
          </a:prstGeom>
        </p:spPr>
        <p:txBody>
          <a:bodyPr/>
          <a:lstStyle>
            <a:lvl1pPr marL="295275" indent="-133350" algn="ctr">
              <a:buClrTx/>
              <a:buSzTx/>
              <a:buFontTx/>
              <a:buNone/>
              <a:defRPr sz="1800">
                <a:solidFill>
                  <a:srgbClr val="FFFFFF"/>
                </a:solidFill>
              </a:defRPr>
            </a:lvl1pPr>
            <a:lvl2pPr marL="295275" indent="323850" algn="ctr">
              <a:buClrTx/>
              <a:buSzTx/>
              <a:buFontTx/>
              <a:buNone/>
              <a:defRPr sz="1800">
                <a:solidFill>
                  <a:srgbClr val="FFFFFF"/>
                </a:solidFill>
              </a:defRPr>
            </a:lvl2pPr>
            <a:lvl3pPr marL="295275" indent="781050" algn="ctr">
              <a:buClrTx/>
              <a:buSzTx/>
              <a:buFontTx/>
              <a:buNone/>
              <a:defRPr sz="1800">
                <a:solidFill>
                  <a:srgbClr val="FFFFFF"/>
                </a:solidFill>
              </a:defRPr>
            </a:lvl3pPr>
            <a:lvl4pPr marL="295275" indent="1238250" algn="ctr">
              <a:buClrTx/>
              <a:buSzTx/>
              <a:buFontTx/>
              <a:buNone/>
              <a:defRPr sz="1800">
                <a:solidFill>
                  <a:srgbClr val="FFFFFF"/>
                </a:solidFill>
              </a:defRPr>
            </a:lvl4pPr>
            <a:lvl5pPr marL="295275" indent="1695450" algn="ctr">
              <a:buClrTx/>
              <a:buSzTx/>
              <a:buFontTx/>
              <a:buNone/>
              <a:defRPr sz="1800">
                <a:solidFill>
                  <a:srgbClr val="FFFFFF"/>
                </a:solidFill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1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CUSTOM_2_1_1">
    <p:bg>
      <p:bgPr>
        <a:solidFill>
          <a:schemeClr val="accent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Title Text"/>
          <p:cNvSpPr txBox="1"/>
          <p:nvPr>
            <p:ph type="title"/>
          </p:nvPr>
        </p:nvSpPr>
        <p:spPr>
          <a:xfrm>
            <a:off x="2235574" y="1568724"/>
            <a:ext cx="4555201" cy="1302602"/>
          </a:xfrm>
          <a:prstGeom prst="rect">
            <a:avLst/>
          </a:prstGeom>
        </p:spPr>
        <p:txBody>
          <a:bodyPr/>
          <a:lstStyle>
            <a:lvl1pPr algn="ctr">
              <a:lnSpc>
                <a:spcPct val="90000"/>
              </a:lnSpc>
            </a:lvl1pPr>
          </a:lstStyle>
          <a:p>
            <a:pPr/>
            <a:r>
              <a:t>Title Text</a:t>
            </a:r>
          </a:p>
        </p:txBody>
      </p:sp>
      <p:sp>
        <p:nvSpPr>
          <p:cNvPr id="125" name="Body Level One…"/>
          <p:cNvSpPr txBox="1"/>
          <p:nvPr>
            <p:ph type="body" sz="quarter" idx="1"/>
          </p:nvPr>
        </p:nvSpPr>
        <p:spPr>
          <a:xfrm>
            <a:off x="2546524" y="2678074"/>
            <a:ext cx="3933301" cy="392401"/>
          </a:xfrm>
          <a:prstGeom prst="rect">
            <a:avLst/>
          </a:prstGeom>
        </p:spPr>
        <p:txBody>
          <a:bodyPr/>
          <a:lstStyle>
            <a:lvl1pPr marL="295275" indent="-133350" algn="ctr">
              <a:buClrTx/>
              <a:buSzTx/>
              <a:buFontTx/>
              <a:buNone/>
              <a:defRPr sz="1800"/>
            </a:lvl1pPr>
            <a:lvl2pPr marL="295275" indent="323850" algn="ctr">
              <a:buClrTx/>
              <a:buSzTx/>
              <a:buFontTx/>
              <a:buNone/>
              <a:defRPr sz="1800"/>
            </a:lvl2pPr>
            <a:lvl3pPr marL="295275" indent="781050" algn="ctr">
              <a:buClrTx/>
              <a:buSzTx/>
              <a:buFontTx/>
              <a:buNone/>
              <a:defRPr sz="1800"/>
            </a:lvl3pPr>
            <a:lvl4pPr marL="295275" indent="1238250" algn="ctr">
              <a:buClrTx/>
              <a:buSzTx/>
              <a:buFontTx/>
              <a:buNone/>
              <a:defRPr sz="1800"/>
            </a:lvl4pPr>
            <a:lvl5pPr marL="295275" indent="1695450" algn="ctr">
              <a:buClrTx/>
              <a:buSzTx/>
              <a:buFontTx/>
              <a:buNone/>
              <a:defRPr sz="18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2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CUSTOM_2_1_1_1">
    <p:bg>
      <p:bgPr>
        <a:solidFill>
          <a:schemeClr val="accent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Title Text"/>
          <p:cNvSpPr txBox="1"/>
          <p:nvPr>
            <p:ph type="title"/>
          </p:nvPr>
        </p:nvSpPr>
        <p:spPr>
          <a:xfrm>
            <a:off x="2235574" y="1568724"/>
            <a:ext cx="4555201" cy="1302602"/>
          </a:xfrm>
          <a:prstGeom prst="rect">
            <a:avLst/>
          </a:prstGeom>
        </p:spPr>
        <p:txBody>
          <a:bodyPr/>
          <a:lstStyle>
            <a:lvl1pPr algn="ctr">
              <a:lnSpc>
                <a:spcPct val="90000"/>
              </a:lnSpc>
            </a:lvl1pPr>
          </a:lstStyle>
          <a:p>
            <a:pPr/>
            <a:r>
              <a:t>Title Text</a:t>
            </a:r>
          </a:p>
        </p:txBody>
      </p:sp>
      <p:sp>
        <p:nvSpPr>
          <p:cNvPr id="134" name="Body Level One…"/>
          <p:cNvSpPr txBox="1"/>
          <p:nvPr>
            <p:ph type="body" sz="quarter" idx="1"/>
          </p:nvPr>
        </p:nvSpPr>
        <p:spPr>
          <a:xfrm>
            <a:off x="2546524" y="2678074"/>
            <a:ext cx="3933301" cy="392401"/>
          </a:xfrm>
          <a:prstGeom prst="rect">
            <a:avLst/>
          </a:prstGeom>
        </p:spPr>
        <p:txBody>
          <a:bodyPr/>
          <a:lstStyle>
            <a:lvl1pPr marL="295275" indent="-133350" algn="ctr">
              <a:buClrTx/>
              <a:buSzTx/>
              <a:buFontTx/>
              <a:buNone/>
              <a:defRPr sz="1800"/>
            </a:lvl1pPr>
            <a:lvl2pPr marL="295275" indent="323850" algn="ctr">
              <a:buClrTx/>
              <a:buSzTx/>
              <a:buFontTx/>
              <a:buNone/>
              <a:defRPr sz="1800"/>
            </a:lvl2pPr>
            <a:lvl3pPr marL="295275" indent="781050" algn="ctr">
              <a:buClrTx/>
              <a:buSzTx/>
              <a:buFontTx/>
              <a:buNone/>
              <a:defRPr sz="1800"/>
            </a:lvl3pPr>
            <a:lvl4pPr marL="295275" indent="1238250" algn="ctr">
              <a:buClrTx/>
              <a:buSzTx/>
              <a:buFontTx/>
              <a:buNone/>
              <a:defRPr sz="1800"/>
            </a:lvl4pPr>
            <a:lvl5pPr marL="295275" indent="1695450" algn="ctr">
              <a:buClrTx/>
              <a:buSzTx/>
              <a:buFontTx/>
              <a:buNone/>
              <a:defRPr sz="18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CUSTOM_2_1_1_1_2">
    <p:bg>
      <p:bgPr>
        <a:solidFill>
          <a:schemeClr val="accent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Title Text"/>
          <p:cNvSpPr txBox="1"/>
          <p:nvPr>
            <p:ph type="title"/>
          </p:nvPr>
        </p:nvSpPr>
        <p:spPr>
          <a:xfrm>
            <a:off x="2235574" y="1568724"/>
            <a:ext cx="4555201" cy="1302602"/>
          </a:xfrm>
          <a:prstGeom prst="rect">
            <a:avLst/>
          </a:prstGeom>
        </p:spPr>
        <p:txBody>
          <a:bodyPr/>
          <a:lstStyle>
            <a:lvl1pPr algn="ctr">
              <a:lnSpc>
                <a:spcPct val="90000"/>
              </a:lnSpc>
            </a:lvl1pPr>
          </a:lstStyle>
          <a:p>
            <a:pPr/>
            <a:r>
              <a:t>Title Text</a:t>
            </a:r>
          </a:p>
        </p:txBody>
      </p:sp>
      <p:sp>
        <p:nvSpPr>
          <p:cNvPr id="143" name="Body Level One…"/>
          <p:cNvSpPr txBox="1"/>
          <p:nvPr>
            <p:ph type="body" sz="quarter" idx="1"/>
          </p:nvPr>
        </p:nvSpPr>
        <p:spPr>
          <a:xfrm>
            <a:off x="2546524" y="2678074"/>
            <a:ext cx="3933301" cy="392401"/>
          </a:xfrm>
          <a:prstGeom prst="rect">
            <a:avLst/>
          </a:prstGeom>
        </p:spPr>
        <p:txBody>
          <a:bodyPr/>
          <a:lstStyle>
            <a:lvl1pPr marL="295275" indent="-133350" algn="ctr">
              <a:buClrTx/>
              <a:buSzTx/>
              <a:buFontTx/>
              <a:buNone/>
              <a:defRPr sz="1800"/>
            </a:lvl1pPr>
            <a:lvl2pPr marL="295275" indent="323850" algn="ctr">
              <a:buClrTx/>
              <a:buSzTx/>
              <a:buFontTx/>
              <a:buNone/>
              <a:defRPr sz="1800"/>
            </a:lvl2pPr>
            <a:lvl3pPr marL="295275" indent="781050" algn="ctr">
              <a:buClrTx/>
              <a:buSzTx/>
              <a:buFontTx/>
              <a:buNone/>
              <a:defRPr sz="1800"/>
            </a:lvl3pPr>
            <a:lvl4pPr marL="295275" indent="1238250" algn="ctr">
              <a:buClrTx/>
              <a:buSzTx/>
              <a:buFontTx/>
              <a:buNone/>
              <a:defRPr sz="1800"/>
            </a:lvl4pPr>
            <a:lvl5pPr marL="295275" indent="1695450" algn="ctr">
              <a:buClrTx/>
              <a:buSzTx/>
              <a:buFontTx/>
              <a:buNone/>
              <a:defRPr sz="18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4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CUSTOM_2_1_1_1_1">
    <p:bg>
      <p:bgPr>
        <a:solidFill>
          <a:schemeClr val="accent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Title Text"/>
          <p:cNvSpPr txBox="1"/>
          <p:nvPr>
            <p:ph type="title"/>
          </p:nvPr>
        </p:nvSpPr>
        <p:spPr>
          <a:xfrm>
            <a:off x="2235574" y="1568724"/>
            <a:ext cx="4555201" cy="1302602"/>
          </a:xfrm>
          <a:prstGeom prst="rect">
            <a:avLst/>
          </a:prstGeom>
        </p:spPr>
        <p:txBody>
          <a:bodyPr/>
          <a:lstStyle>
            <a:lvl1pPr algn="ctr">
              <a:lnSpc>
                <a:spcPct val="90000"/>
              </a:lnSpc>
              <a:defRPr>
                <a:solidFill>
                  <a:srgbClr val="FFFFFF"/>
                </a:solidFill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152" name="Body Level One…"/>
          <p:cNvSpPr txBox="1"/>
          <p:nvPr>
            <p:ph type="body" sz="quarter" idx="1"/>
          </p:nvPr>
        </p:nvSpPr>
        <p:spPr>
          <a:xfrm>
            <a:off x="2546524" y="2678074"/>
            <a:ext cx="3933301" cy="392401"/>
          </a:xfrm>
          <a:prstGeom prst="rect">
            <a:avLst/>
          </a:prstGeom>
        </p:spPr>
        <p:txBody>
          <a:bodyPr/>
          <a:lstStyle>
            <a:lvl1pPr marL="295275" indent="-133350" algn="ctr">
              <a:buClrTx/>
              <a:buSzTx/>
              <a:buFontTx/>
              <a:buNone/>
              <a:defRPr sz="1800">
                <a:solidFill>
                  <a:srgbClr val="FFFFFF"/>
                </a:solidFill>
              </a:defRPr>
            </a:lvl1pPr>
            <a:lvl2pPr marL="295275" indent="323850" algn="ctr">
              <a:buClrTx/>
              <a:buSzTx/>
              <a:buFontTx/>
              <a:buNone/>
              <a:defRPr sz="1800">
                <a:solidFill>
                  <a:srgbClr val="FFFFFF"/>
                </a:solidFill>
              </a:defRPr>
            </a:lvl2pPr>
            <a:lvl3pPr marL="295275" indent="781050" algn="ctr">
              <a:buClrTx/>
              <a:buSzTx/>
              <a:buFontTx/>
              <a:buNone/>
              <a:defRPr sz="1800">
                <a:solidFill>
                  <a:srgbClr val="FFFFFF"/>
                </a:solidFill>
              </a:defRPr>
            </a:lvl3pPr>
            <a:lvl4pPr marL="295275" indent="1238250" algn="ctr">
              <a:buClrTx/>
              <a:buSzTx/>
              <a:buFontTx/>
              <a:buNone/>
              <a:defRPr sz="1800">
                <a:solidFill>
                  <a:srgbClr val="FFFFFF"/>
                </a:solidFill>
              </a:defRPr>
            </a:lvl4pPr>
            <a:lvl5pPr marL="295275" indent="1695450" algn="ctr">
              <a:buClrTx/>
              <a:buSzTx/>
              <a:buFontTx/>
              <a:buNone/>
              <a:defRPr sz="1800">
                <a:solidFill>
                  <a:srgbClr val="FFFFFF"/>
                </a:solidFill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CUSTOM_2_1_1_1_1_1">
    <p:bg>
      <p:bgPr>
        <a:gradFill flip="none" rotWithShape="1">
          <a:gsLst>
            <a:gs pos="0">
              <a:schemeClr val="accent2"/>
            </a:gs>
            <a:gs pos="100000">
              <a:schemeClr val="accent5"/>
            </a:gs>
          </a:gsLst>
          <a:lin ang="5400012" scaled="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Title Text"/>
          <p:cNvSpPr txBox="1"/>
          <p:nvPr>
            <p:ph type="title"/>
          </p:nvPr>
        </p:nvSpPr>
        <p:spPr>
          <a:xfrm>
            <a:off x="2235574" y="1568724"/>
            <a:ext cx="4555201" cy="1302602"/>
          </a:xfrm>
          <a:prstGeom prst="rect">
            <a:avLst/>
          </a:prstGeom>
        </p:spPr>
        <p:txBody>
          <a:bodyPr/>
          <a:lstStyle>
            <a:lvl1pPr algn="ctr">
              <a:lnSpc>
                <a:spcPct val="90000"/>
              </a:lnSpc>
              <a:defRPr>
                <a:solidFill>
                  <a:srgbClr val="FFFFFF"/>
                </a:solidFill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161" name="Body Level One…"/>
          <p:cNvSpPr txBox="1"/>
          <p:nvPr>
            <p:ph type="body" sz="quarter" idx="1"/>
          </p:nvPr>
        </p:nvSpPr>
        <p:spPr>
          <a:xfrm>
            <a:off x="2546524" y="2678074"/>
            <a:ext cx="3933301" cy="392401"/>
          </a:xfrm>
          <a:prstGeom prst="rect">
            <a:avLst/>
          </a:prstGeom>
        </p:spPr>
        <p:txBody>
          <a:bodyPr/>
          <a:lstStyle>
            <a:lvl1pPr marL="295275" indent="-133350" algn="ctr">
              <a:buClrTx/>
              <a:buSzTx/>
              <a:buFontTx/>
              <a:buNone/>
              <a:defRPr sz="1800">
                <a:solidFill>
                  <a:srgbClr val="FFFFFF"/>
                </a:solidFill>
              </a:defRPr>
            </a:lvl1pPr>
            <a:lvl2pPr marL="295275" indent="323850" algn="ctr">
              <a:buClrTx/>
              <a:buSzTx/>
              <a:buFontTx/>
              <a:buNone/>
              <a:defRPr sz="1800">
                <a:solidFill>
                  <a:srgbClr val="FFFFFF"/>
                </a:solidFill>
              </a:defRPr>
            </a:lvl2pPr>
            <a:lvl3pPr marL="295275" indent="781050" algn="ctr">
              <a:buClrTx/>
              <a:buSzTx/>
              <a:buFontTx/>
              <a:buNone/>
              <a:defRPr sz="1800">
                <a:solidFill>
                  <a:srgbClr val="FFFFFF"/>
                </a:solidFill>
              </a:defRPr>
            </a:lvl3pPr>
            <a:lvl4pPr marL="295275" indent="1238250" algn="ctr">
              <a:buClrTx/>
              <a:buSzTx/>
              <a:buFontTx/>
              <a:buNone/>
              <a:defRPr sz="1800">
                <a:solidFill>
                  <a:srgbClr val="FFFFFF"/>
                </a:solidFill>
              </a:defRPr>
            </a:lvl4pPr>
            <a:lvl5pPr marL="295275" indent="1695450" algn="ctr">
              <a:buClrTx/>
              <a:buSzTx/>
              <a:buFontTx/>
              <a:buNone/>
              <a:defRPr sz="1800">
                <a:solidFill>
                  <a:srgbClr val="FFFFFF"/>
                </a:solidFill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6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CUSTOM_2_1_1_1_1_1_1">
    <p:bg>
      <p:bgPr>
        <a:gradFill flip="none" rotWithShape="1">
          <a:gsLst>
            <a:gs pos="0">
              <a:schemeClr val="accent2"/>
            </a:gs>
            <a:gs pos="100000">
              <a:schemeClr val="accent5"/>
            </a:gs>
          </a:gsLst>
          <a:lin ang="5400012" scaled="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79;p17"/>
          <p:cNvSpPr/>
          <p:nvPr/>
        </p:nvSpPr>
        <p:spPr>
          <a:xfrm>
            <a:off x="0" y="-126"/>
            <a:ext cx="9144000" cy="5148002"/>
          </a:xfrm>
          <a:prstGeom prst="rect">
            <a:avLst/>
          </a:pr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5400012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>
                <a:solidFill>
                  <a:srgbClr val="000000"/>
                </a:solidFill>
              </a:defRPr>
            </a:pPr>
          </a:p>
        </p:txBody>
      </p:sp>
      <p:sp>
        <p:nvSpPr>
          <p:cNvPr id="170" name="Title Text"/>
          <p:cNvSpPr txBox="1"/>
          <p:nvPr>
            <p:ph type="title"/>
          </p:nvPr>
        </p:nvSpPr>
        <p:spPr>
          <a:xfrm>
            <a:off x="2235574" y="1568724"/>
            <a:ext cx="4555201" cy="1302602"/>
          </a:xfrm>
          <a:prstGeom prst="rect">
            <a:avLst/>
          </a:prstGeom>
        </p:spPr>
        <p:txBody>
          <a:bodyPr/>
          <a:lstStyle>
            <a:lvl1pPr algn="ctr">
              <a:lnSpc>
                <a:spcPct val="90000"/>
              </a:lnSpc>
              <a:defRPr>
                <a:solidFill>
                  <a:srgbClr val="FFFFFF"/>
                </a:solidFill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171" name="Body Level One…"/>
          <p:cNvSpPr txBox="1"/>
          <p:nvPr>
            <p:ph type="body" sz="quarter" idx="1"/>
          </p:nvPr>
        </p:nvSpPr>
        <p:spPr>
          <a:xfrm>
            <a:off x="2546524" y="2678074"/>
            <a:ext cx="3933301" cy="392401"/>
          </a:xfrm>
          <a:prstGeom prst="rect">
            <a:avLst/>
          </a:prstGeom>
        </p:spPr>
        <p:txBody>
          <a:bodyPr/>
          <a:lstStyle>
            <a:lvl1pPr marL="295275" indent="-133350" algn="ctr">
              <a:buClrTx/>
              <a:buSzTx/>
              <a:buFontTx/>
              <a:buNone/>
              <a:defRPr sz="1800">
                <a:solidFill>
                  <a:srgbClr val="FFFFFF"/>
                </a:solidFill>
              </a:defRPr>
            </a:lvl1pPr>
            <a:lvl2pPr marL="295275" indent="323850" algn="ctr">
              <a:buClrTx/>
              <a:buSzTx/>
              <a:buFontTx/>
              <a:buNone/>
              <a:defRPr sz="1800">
                <a:solidFill>
                  <a:srgbClr val="FFFFFF"/>
                </a:solidFill>
              </a:defRPr>
            </a:lvl2pPr>
            <a:lvl3pPr marL="295275" indent="781050" algn="ctr">
              <a:buClrTx/>
              <a:buSzTx/>
              <a:buFontTx/>
              <a:buNone/>
              <a:defRPr sz="1800">
                <a:solidFill>
                  <a:srgbClr val="FFFFFF"/>
                </a:solidFill>
              </a:defRPr>
            </a:lvl3pPr>
            <a:lvl4pPr marL="295275" indent="1238250" algn="ctr">
              <a:buClrTx/>
              <a:buSzTx/>
              <a:buFontTx/>
              <a:buNone/>
              <a:defRPr sz="1800">
                <a:solidFill>
                  <a:srgbClr val="FFFFFF"/>
                </a:solidFill>
              </a:defRPr>
            </a:lvl4pPr>
            <a:lvl5pPr marL="295275" indent="1695450" algn="ctr">
              <a:buClrTx/>
              <a:buSzTx/>
              <a:buFontTx/>
              <a:buNone/>
              <a:defRPr sz="1800">
                <a:solidFill>
                  <a:srgbClr val="FFFFFF"/>
                </a:solidFill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7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CUSTOM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Body Level One…"/>
          <p:cNvSpPr txBox="1"/>
          <p:nvPr>
            <p:ph type="body" sz="half" idx="1"/>
          </p:nvPr>
        </p:nvSpPr>
        <p:spPr>
          <a:xfrm>
            <a:off x="395074" y="1828350"/>
            <a:ext cx="4278002" cy="2274000"/>
          </a:xfrm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80" name="Google Shape;84;p18"/>
          <p:cNvSpPr/>
          <p:nvPr>
            <p:ph type="pic" sz="half" idx="21"/>
          </p:nvPr>
        </p:nvSpPr>
        <p:spPr>
          <a:xfrm>
            <a:off x="5891574" y="8775"/>
            <a:ext cx="3252601" cy="514350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81" name="Title Text"/>
          <p:cNvSpPr txBox="1"/>
          <p:nvPr>
            <p:ph type="title"/>
          </p:nvPr>
        </p:nvSpPr>
        <p:spPr>
          <a:xfrm>
            <a:off x="395074" y="607549"/>
            <a:ext cx="4387202" cy="1090501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18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CUSTOM_1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88;p19"/>
          <p:cNvSpPr/>
          <p:nvPr>
            <p:ph type="pic" idx="21"/>
          </p:nvPr>
        </p:nvSpPr>
        <p:spPr>
          <a:xfrm>
            <a:off x="4572000" y="8775"/>
            <a:ext cx="4572000" cy="514350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90" name="Body Level One…"/>
          <p:cNvSpPr txBox="1"/>
          <p:nvPr>
            <p:ph type="body" sz="quarter" idx="1"/>
          </p:nvPr>
        </p:nvSpPr>
        <p:spPr>
          <a:xfrm>
            <a:off x="395074" y="1828350"/>
            <a:ext cx="3819001" cy="2274000"/>
          </a:xfrm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91" name="Title Text"/>
          <p:cNvSpPr txBox="1"/>
          <p:nvPr>
            <p:ph type="title"/>
          </p:nvPr>
        </p:nvSpPr>
        <p:spPr>
          <a:xfrm>
            <a:off x="395074" y="607549"/>
            <a:ext cx="3916502" cy="1090501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19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CUSTOM_1_2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93;p20"/>
          <p:cNvSpPr/>
          <p:nvPr>
            <p:ph type="pic" idx="21"/>
          </p:nvPr>
        </p:nvSpPr>
        <p:spPr>
          <a:xfrm>
            <a:off x="0" y="8775"/>
            <a:ext cx="4572000" cy="514350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00" name="Body Level One…"/>
          <p:cNvSpPr txBox="1"/>
          <p:nvPr>
            <p:ph type="body" sz="quarter" idx="1"/>
          </p:nvPr>
        </p:nvSpPr>
        <p:spPr>
          <a:xfrm>
            <a:off x="4948499" y="1828350"/>
            <a:ext cx="3819001" cy="2274000"/>
          </a:xfrm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01" name="Title Text"/>
          <p:cNvSpPr txBox="1"/>
          <p:nvPr>
            <p:ph type="title"/>
          </p:nvPr>
        </p:nvSpPr>
        <p:spPr>
          <a:xfrm>
            <a:off x="4899750" y="607549"/>
            <a:ext cx="3916501" cy="1090501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20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CUSTOM_3_1">
    <p:bg>
      <p:bgPr>
        <a:solidFill>
          <a:srgbClr val="F3F0E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oogle Shape;14;p3"/>
          <p:cNvGrpSpPr/>
          <p:nvPr/>
        </p:nvGrpSpPr>
        <p:grpSpPr>
          <a:xfrm>
            <a:off x="3222042" y="3971847"/>
            <a:ext cx="2542717" cy="478541"/>
            <a:chOff x="0" y="0"/>
            <a:chExt cx="2542716" cy="478539"/>
          </a:xfrm>
        </p:grpSpPr>
        <p:sp>
          <p:nvSpPr>
            <p:cNvPr id="34" name="Google Shape;15;p3"/>
            <p:cNvSpPr/>
            <p:nvPr/>
          </p:nvSpPr>
          <p:spPr>
            <a:xfrm>
              <a:off x="-1" y="-1"/>
              <a:ext cx="2542718" cy="4785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9837" y="21600"/>
                  </a:moveTo>
                  <a:lnTo>
                    <a:pt x="1763" y="21600"/>
                  </a:lnTo>
                  <a:cubicBezTo>
                    <a:pt x="790" y="21600"/>
                    <a:pt x="0" y="17444"/>
                    <a:pt x="0" y="12311"/>
                  </a:cubicBezTo>
                  <a:lnTo>
                    <a:pt x="0" y="9289"/>
                  </a:lnTo>
                  <a:cubicBezTo>
                    <a:pt x="0" y="4161"/>
                    <a:pt x="789" y="0"/>
                    <a:pt x="1763" y="0"/>
                  </a:cubicBezTo>
                  <a:lnTo>
                    <a:pt x="19837" y="0"/>
                  </a:lnTo>
                  <a:cubicBezTo>
                    <a:pt x="20810" y="0"/>
                    <a:pt x="21600" y="4156"/>
                    <a:pt x="21600" y="9289"/>
                  </a:cubicBezTo>
                  <a:lnTo>
                    <a:pt x="21600" y="12311"/>
                  </a:lnTo>
                  <a:cubicBezTo>
                    <a:pt x="21600" y="17439"/>
                    <a:pt x="20811" y="21600"/>
                    <a:pt x="19837" y="2160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CF5C6C"/>
                </a:gs>
                <a:gs pos="1810">
                  <a:srgbClr val="CF5C6C"/>
                </a:gs>
                <a:gs pos="4200">
                  <a:srgbClr val="D77684"/>
                </a:gs>
                <a:gs pos="8130">
                  <a:srgbClr val="E19AA4"/>
                </a:gs>
                <a:gs pos="12410">
                  <a:srgbClr val="EBBAC1"/>
                </a:gs>
                <a:gs pos="17039">
                  <a:srgbClr val="F2D3D7"/>
                </a:gs>
                <a:gs pos="22180">
                  <a:srgbClr val="F8E7E9"/>
                </a:gs>
                <a:gs pos="28080">
                  <a:srgbClr val="FCF5F6"/>
                </a:gs>
                <a:gs pos="35410">
                  <a:srgbClr val="FEFDFD"/>
                </a:gs>
                <a:gs pos="48600">
                  <a:srgbClr val="FFFFFF"/>
                </a:gs>
                <a:gs pos="100000">
                  <a:srgbClr val="FFFFFF"/>
                </a:gs>
              </a:gsLst>
              <a:lin ang="0" scaled="0"/>
            </a:gradFill>
            <a:ln w="12700" cap="flat">
              <a:noFill/>
              <a:miter lim="400000"/>
            </a:ln>
            <a:effectLst>
              <a:outerShdw sx="100000" sy="100000" kx="0" ky="0" algn="b" rotWithShape="0" blurRad="139700" dist="36322" dir="5400000">
                <a:srgbClr val="000000">
                  <a:alpha val="9800"/>
                </a:srgbClr>
              </a:outerShdw>
            </a:effectLst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>
                  <a:solidFill>
                    <a:srgbClr val="000000"/>
                  </a:solidFill>
                </a:defRPr>
              </a:pPr>
            </a:p>
          </p:txBody>
        </p:sp>
        <p:sp>
          <p:nvSpPr>
            <p:cNvPr id="35" name="Google Shape;16;p3"/>
            <p:cNvSpPr/>
            <p:nvPr/>
          </p:nvSpPr>
          <p:spPr>
            <a:xfrm>
              <a:off x="308759" y="42816"/>
              <a:ext cx="396123" cy="392781"/>
            </a:xfrm>
            <a:prstGeom prst="ellipse">
              <a:avLst/>
            </a:prstGeom>
            <a:gradFill flip="none" rotWithShape="1">
              <a:gsLst>
                <a:gs pos="0">
                  <a:schemeClr val="accent5"/>
                </a:gs>
                <a:gs pos="50000">
                  <a:schemeClr val="accent2"/>
                </a:gs>
                <a:gs pos="100000">
                  <a:schemeClr val="accent1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>
                  <a:solidFill>
                    <a:srgbClr val="000000"/>
                  </a:solidFill>
                </a:defRPr>
              </a:pPr>
            </a:p>
          </p:txBody>
        </p:sp>
      </p:grpSp>
      <p:sp>
        <p:nvSpPr>
          <p:cNvPr id="37" name="Google Shape;17;p3"/>
          <p:cNvSpPr txBox="1"/>
          <p:nvPr/>
        </p:nvSpPr>
        <p:spPr>
          <a:xfrm>
            <a:off x="3839849" y="4091761"/>
            <a:ext cx="1907602" cy="25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17149" tIns="17149" rIns="17149" bIns="17149">
            <a:spAutoFit/>
          </a:bodyPr>
          <a:lstStyle>
            <a:lvl1pPr algn="ctr">
              <a:defRPr>
                <a:latin typeface="Quicksand SemiBold"/>
                <a:ea typeface="Quicksand SemiBold"/>
                <a:cs typeface="Quicksand SemiBold"/>
                <a:sym typeface="Quicksand SemiBold"/>
              </a:defRPr>
            </a:lvl1pPr>
          </a:lstStyle>
          <a:p>
            <a:pPr/>
            <a:r>
              <a:t>Swipe to take off</a:t>
            </a:r>
          </a:p>
        </p:txBody>
      </p:sp>
      <p:pic>
        <p:nvPicPr>
          <p:cNvPr id="38" name="Google Shape;18;p3" descr="Google Shape;18;p3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601051" y="627176"/>
            <a:ext cx="1941899" cy="568917"/>
          </a:xfrm>
          <a:prstGeom prst="rect">
            <a:avLst/>
          </a:prstGeom>
          <a:ln w="12700">
            <a:miter lim="400000"/>
          </a:ln>
        </p:spPr>
      </p:pic>
      <p:sp>
        <p:nvSpPr>
          <p:cNvPr id="39" name="Title Text"/>
          <p:cNvSpPr txBox="1"/>
          <p:nvPr>
            <p:ph type="title"/>
          </p:nvPr>
        </p:nvSpPr>
        <p:spPr>
          <a:xfrm>
            <a:off x="2294400" y="1845049"/>
            <a:ext cx="4555200" cy="1302602"/>
          </a:xfrm>
          <a:prstGeom prst="rect">
            <a:avLst/>
          </a:prstGeom>
        </p:spPr>
        <p:txBody>
          <a:bodyPr/>
          <a:lstStyle>
            <a:lvl1pPr algn="ctr">
              <a:lnSpc>
                <a:spcPct val="90000"/>
              </a:lnSpc>
              <a:defRPr sz="4500"/>
            </a:lvl1pPr>
          </a:lstStyle>
          <a:p>
            <a:pPr/>
            <a:r>
              <a:t>Title Text</a:t>
            </a:r>
          </a:p>
        </p:txBody>
      </p:sp>
      <p:sp>
        <p:nvSpPr>
          <p:cNvPr id="40" name="Body Level One…"/>
          <p:cNvSpPr txBox="1"/>
          <p:nvPr>
            <p:ph type="body" sz="quarter" idx="1"/>
          </p:nvPr>
        </p:nvSpPr>
        <p:spPr>
          <a:xfrm>
            <a:off x="2605350" y="3215500"/>
            <a:ext cx="3933300" cy="392401"/>
          </a:xfrm>
          <a:prstGeom prst="rect">
            <a:avLst/>
          </a:prstGeom>
        </p:spPr>
        <p:txBody>
          <a:bodyPr/>
          <a:lstStyle>
            <a:lvl1pPr marL="295275" indent="-133350" algn="ctr">
              <a:buClrTx/>
              <a:buSzTx/>
              <a:buFontTx/>
              <a:buNone/>
              <a:defRPr b="1" sz="1500">
                <a:latin typeface="Quicksand"/>
                <a:ea typeface="Quicksand"/>
                <a:cs typeface="Quicksand"/>
                <a:sym typeface="Quicksand"/>
              </a:defRPr>
            </a:lvl1pPr>
            <a:lvl2pPr marL="295275" indent="323850" algn="ctr">
              <a:buClrTx/>
              <a:buSzTx/>
              <a:buFontTx/>
              <a:buNone/>
              <a:defRPr b="1" sz="1500">
                <a:latin typeface="Quicksand"/>
                <a:ea typeface="Quicksand"/>
                <a:cs typeface="Quicksand"/>
                <a:sym typeface="Quicksand"/>
              </a:defRPr>
            </a:lvl2pPr>
            <a:lvl3pPr marL="295275" indent="781050" algn="ctr">
              <a:buClrTx/>
              <a:buSzTx/>
              <a:buFontTx/>
              <a:buNone/>
              <a:defRPr b="1" sz="1500">
                <a:latin typeface="Quicksand"/>
                <a:ea typeface="Quicksand"/>
                <a:cs typeface="Quicksand"/>
                <a:sym typeface="Quicksand"/>
              </a:defRPr>
            </a:lvl3pPr>
            <a:lvl4pPr marL="295275" indent="1238250" algn="ctr">
              <a:buClrTx/>
              <a:buSzTx/>
              <a:buFontTx/>
              <a:buNone/>
              <a:defRPr b="1" sz="1500">
                <a:latin typeface="Quicksand"/>
                <a:ea typeface="Quicksand"/>
                <a:cs typeface="Quicksand"/>
                <a:sym typeface="Quicksand"/>
              </a:defRPr>
            </a:lvl4pPr>
            <a:lvl5pPr marL="295275" indent="1695450" algn="ctr">
              <a:buClrTx/>
              <a:buSzTx/>
              <a:buFontTx/>
              <a:buNone/>
              <a:defRPr b="1" sz="1500">
                <a:latin typeface="Quicksand"/>
                <a:ea typeface="Quicksand"/>
                <a:cs typeface="Quicksand"/>
                <a:sym typeface="Quicksand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CUSTOM_1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98;p21"/>
          <p:cNvSpPr/>
          <p:nvPr>
            <p:ph type="pic" idx="21"/>
          </p:nvPr>
        </p:nvSpPr>
        <p:spPr>
          <a:xfrm>
            <a:off x="0" y="8775"/>
            <a:ext cx="6173400" cy="514350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10" name="Body Level One…"/>
          <p:cNvSpPr txBox="1"/>
          <p:nvPr>
            <p:ph type="body" sz="quarter" idx="1"/>
          </p:nvPr>
        </p:nvSpPr>
        <p:spPr>
          <a:xfrm>
            <a:off x="6464000" y="2467099"/>
            <a:ext cx="2477700" cy="2154902"/>
          </a:xfrm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11" name="Title Text"/>
          <p:cNvSpPr txBox="1"/>
          <p:nvPr>
            <p:ph type="title"/>
          </p:nvPr>
        </p:nvSpPr>
        <p:spPr>
          <a:xfrm>
            <a:off x="6464000" y="607549"/>
            <a:ext cx="2541000" cy="1729202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21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CUSTOM_1_1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103;p22"/>
          <p:cNvSpPr/>
          <p:nvPr>
            <p:ph type="pic" idx="21"/>
          </p:nvPr>
        </p:nvSpPr>
        <p:spPr>
          <a:xfrm>
            <a:off x="74" y="8775"/>
            <a:ext cx="9144001" cy="344580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20" name="Title Text"/>
          <p:cNvSpPr txBox="1"/>
          <p:nvPr>
            <p:ph type="title"/>
          </p:nvPr>
        </p:nvSpPr>
        <p:spPr>
          <a:xfrm>
            <a:off x="395100" y="3538375"/>
            <a:ext cx="3597000" cy="1316101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221" name="Body Level One…"/>
          <p:cNvSpPr txBox="1"/>
          <p:nvPr>
            <p:ph type="body" sz="quarter" idx="1"/>
          </p:nvPr>
        </p:nvSpPr>
        <p:spPr>
          <a:xfrm>
            <a:off x="3992100" y="3614575"/>
            <a:ext cx="2329801" cy="1398901"/>
          </a:xfrm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2" name="Google Shape;106;p22"/>
          <p:cNvSpPr txBox="1"/>
          <p:nvPr>
            <p:ph type="body" sz="quarter" idx="22"/>
          </p:nvPr>
        </p:nvSpPr>
        <p:spPr>
          <a:xfrm>
            <a:off x="6525746" y="3614575"/>
            <a:ext cx="2329801" cy="1398901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2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MAIN_PO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109;p23"/>
          <p:cNvSpPr/>
          <p:nvPr/>
        </p:nvSpPr>
        <p:spPr>
          <a:xfrm>
            <a:off x="2286000" y="-2251"/>
            <a:ext cx="2286000" cy="5148002"/>
          </a:xfrm>
          <a:prstGeom prst="rect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>
                <a:solidFill>
                  <a:srgbClr val="000000"/>
                </a:solidFill>
              </a:defRPr>
            </a:pPr>
          </a:p>
        </p:txBody>
      </p:sp>
      <p:sp>
        <p:nvSpPr>
          <p:cNvPr id="231" name="Google Shape;110;p23"/>
          <p:cNvSpPr/>
          <p:nvPr/>
        </p:nvSpPr>
        <p:spPr>
          <a:xfrm>
            <a:off x="4572000" y="-2251"/>
            <a:ext cx="2286000" cy="5148002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>
                <a:solidFill>
                  <a:srgbClr val="000000"/>
                </a:solidFill>
              </a:defRPr>
            </a:pPr>
          </a:p>
        </p:txBody>
      </p:sp>
      <p:sp>
        <p:nvSpPr>
          <p:cNvPr id="232" name="Google Shape;111;p23"/>
          <p:cNvSpPr/>
          <p:nvPr/>
        </p:nvSpPr>
        <p:spPr>
          <a:xfrm>
            <a:off x="6858050" y="-2251"/>
            <a:ext cx="2286001" cy="5148002"/>
          </a:xfrm>
          <a:prstGeom prst="rect">
            <a:avLst/>
          </a:prstGeom>
          <a:solidFill>
            <a:schemeClr val="accent6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>
                <a:solidFill>
                  <a:srgbClr val="000000"/>
                </a:solidFill>
              </a:defRPr>
            </a:pPr>
          </a:p>
        </p:txBody>
      </p:sp>
      <p:sp>
        <p:nvSpPr>
          <p:cNvPr id="233" name="Google Shape;112;p23"/>
          <p:cNvSpPr/>
          <p:nvPr/>
        </p:nvSpPr>
        <p:spPr>
          <a:xfrm>
            <a:off x="0" y="-2251"/>
            <a:ext cx="2286000" cy="5148002"/>
          </a:xfrm>
          <a:prstGeom prst="rect">
            <a:avLst/>
          </a:prstGeom>
          <a:solidFill>
            <a:schemeClr val="accent3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>
                <a:solidFill>
                  <a:srgbClr val="000000"/>
                </a:solidFill>
              </a:defRPr>
            </a:pPr>
          </a:p>
        </p:txBody>
      </p:sp>
      <p:sp>
        <p:nvSpPr>
          <p:cNvPr id="234" name="Body Level One…"/>
          <p:cNvSpPr txBox="1"/>
          <p:nvPr>
            <p:ph type="body" sz="quarter" idx="1"/>
          </p:nvPr>
        </p:nvSpPr>
        <p:spPr>
          <a:xfrm>
            <a:off x="298800" y="2567425"/>
            <a:ext cx="1688401" cy="2095801"/>
          </a:xfrm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5" name="Title Text"/>
          <p:cNvSpPr txBox="1"/>
          <p:nvPr>
            <p:ph type="title"/>
          </p:nvPr>
        </p:nvSpPr>
        <p:spPr>
          <a:xfrm>
            <a:off x="298800" y="1371824"/>
            <a:ext cx="1688401" cy="1195501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 sz="2500"/>
            </a:lvl1pPr>
          </a:lstStyle>
          <a:p>
            <a:pPr/>
            <a:r>
              <a:t>Title Text</a:t>
            </a:r>
          </a:p>
        </p:txBody>
      </p:sp>
      <p:sp>
        <p:nvSpPr>
          <p:cNvPr id="236" name="Google Shape;116;p23"/>
          <p:cNvSpPr txBox="1"/>
          <p:nvPr>
            <p:ph type="body" sz="quarter" idx="21"/>
          </p:nvPr>
        </p:nvSpPr>
        <p:spPr>
          <a:xfrm>
            <a:off x="2584799" y="2567425"/>
            <a:ext cx="1688401" cy="2095801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37" name="Google Shape;118;p23"/>
          <p:cNvSpPr txBox="1"/>
          <p:nvPr>
            <p:ph type="body" sz="quarter" idx="22"/>
          </p:nvPr>
        </p:nvSpPr>
        <p:spPr>
          <a:xfrm>
            <a:off x="4870825" y="2567425"/>
            <a:ext cx="1688401" cy="2095801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38" name="Google Shape;120;p23"/>
          <p:cNvSpPr txBox="1"/>
          <p:nvPr>
            <p:ph type="body" sz="quarter" idx="23"/>
          </p:nvPr>
        </p:nvSpPr>
        <p:spPr>
          <a:xfrm>
            <a:off x="7156800" y="2567425"/>
            <a:ext cx="1688401" cy="2095801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39" name="Slide Number"/>
          <p:cNvSpPr txBox="1"/>
          <p:nvPr>
            <p:ph type="sldNum" sz="quarter" idx="2"/>
          </p:nvPr>
        </p:nvSpPr>
        <p:spPr>
          <a:xfrm>
            <a:off x="8684345" y="4700819"/>
            <a:ext cx="336814" cy="318396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MAIN_POINT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124;p24"/>
          <p:cNvSpPr/>
          <p:nvPr/>
        </p:nvSpPr>
        <p:spPr>
          <a:xfrm>
            <a:off x="2286000" y="-2251"/>
            <a:ext cx="2286000" cy="5148002"/>
          </a:xfrm>
          <a:prstGeom prst="rect">
            <a:avLst/>
          </a:prstGeom>
          <a:solidFill>
            <a:srgbClr val="F3F0EC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>
                <a:solidFill>
                  <a:srgbClr val="000000"/>
                </a:solidFill>
              </a:defRPr>
            </a:pPr>
          </a:p>
        </p:txBody>
      </p:sp>
      <p:sp>
        <p:nvSpPr>
          <p:cNvPr id="247" name="Google Shape;125;p24"/>
          <p:cNvSpPr/>
          <p:nvPr/>
        </p:nvSpPr>
        <p:spPr>
          <a:xfrm>
            <a:off x="4572000" y="-2251"/>
            <a:ext cx="2286000" cy="514800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>
                <a:solidFill>
                  <a:srgbClr val="000000"/>
                </a:solidFill>
              </a:defRPr>
            </a:pPr>
          </a:p>
        </p:txBody>
      </p:sp>
      <p:sp>
        <p:nvSpPr>
          <p:cNvPr id="248" name="Google Shape;126;p24"/>
          <p:cNvSpPr/>
          <p:nvPr/>
        </p:nvSpPr>
        <p:spPr>
          <a:xfrm>
            <a:off x="6858050" y="-2251"/>
            <a:ext cx="2286001" cy="5148002"/>
          </a:xfrm>
          <a:prstGeom prst="rect">
            <a:avLst/>
          </a:prstGeom>
          <a:solidFill>
            <a:srgbClr val="F3F0EC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>
                <a:solidFill>
                  <a:srgbClr val="000000"/>
                </a:solidFill>
              </a:defRPr>
            </a:pPr>
          </a:p>
        </p:txBody>
      </p:sp>
      <p:sp>
        <p:nvSpPr>
          <p:cNvPr id="249" name="Google Shape;127;p24"/>
          <p:cNvSpPr/>
          <p:nvPr/>
        </p:nvSpPr>
        <p:spPr>
          <a:xfrm>
            <a:off x="0" y="-2251"/>
            <a:ext cx="2286000" cy="514800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>
                <a:solidFill>
                  <a:srgbClr val="000000"/>
                </a:solidFill>
              </a:defRPr>
            </a:pPr>
          </a:p>
        </p:txBody>
      </p:sp>
      <p:sp>
        <p:nvSpPr>
          <p:cNvPr id="250" name="Body Level One…"/>
          <p:cNvSpPr txBox="1"/>
          <p:nvPr>
            <p:ph type="body" sz="quarter" idx="1"/>
          </p:nvPr>
        </p:nvSpPr>
        <p:spPr>
          <a:xfrm>
            <a:off x="298800" y="2567425"/>
            <a:ext cx="1688401" cy="2315401"/>
          </a:xfrm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51" name="Title Text"/>
          <p:cNvSpPr txBox="1"/>
          <p:nvPr>
            <p:ph type="title"/>
          </p:nvPr>
        </p:nvSpPr>
        <p:spPr>
          <a:xfrm>
            <a:off x="298800" y="1371824"/>
            <a:ext cx="1688401" cy="1195501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 sz="2500"/>
            </a:lvl1pPr>
          </a:lstStyle>
          <a:p>
            <a:pPr/>
            <a:r>
              <a:t>Title Text</a:t>
            </a:r>
          </a:p>
        </p:txBody>
      </p:sp>
      <p:sp>
        <p:nvSpPr>
          <p:cNvPr id="252" name="Google Shape;131;p24"/>
          <p:cNvSpPr txBox="1"/>
          <p:nvPr>
            <p:ph type="body" sz="quarter" idx="21"/>
          </p:nvPr>
        </p:nvSpPr>
        <p:spPr>
          <a:xfrm>
            <a:off x="2584799" y="2567425"/>
            <a:ext cx="1688401" cy="2315401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53" name="Google Shape;133;p24"/>
          <p:cNvSpPr txBox="1"/>
          <p:nvPr>
            <p:ph type="body" sz="quarter" idx="22"/>
          </p:nvPr>
        </p:nvSpPr>
        <p:spPr>
          <a:xfrm>
            <a:off x="4870825" y="2567425"/>
            <a:ext cx="1688401" cy="2315401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54" name="Google Shape;135;p24"/>
          <p:cNvSpPr txBox="1"/>
          <p:nvPr>
            <p:ph type="body" sz="quarter" idx="23"/>
          </p:nvPr>
        </p:nvSpPr>
        <p:spPr>
          <a:xfrm>
            <a:off x="7156800" y="2567425"/>
            <a:ext cx="1688401" cy="2315401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55" name="Slide Number"/>
          <p:cNvSpPr txBox="1"/>
          <p:nvPr>
            <p:ph type="sldNum" sz="quarter" idx="2"/>
          </p:nvPr>
        </p:nvSpPr>
        <p:spPr>
          <a:xfrm>
            <a:off x="8684345" y="4700819"/>
            <a:ext cx="336814" cy="318396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MAIN_POINT_1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139;p25"/>
          <p:cNvSpPr/>
          <p:nvPr/>
        </p:nvSpPr>
        <p:spPr>
          <a:xfrm>
            <a:off x="0" y="-2251"/>
            <a:ext cx="3045000" cy="514800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>
                <a:solidFill>
                  <a:srgbClr val="000000"/>
                </a:solidFill>
              </a:defRPr>
            </a:pPr>
          </a:p>
        </p:txBody>
      </p:sp>
      <p:sp>
        <p:nvSpPr>
          <p:cNvPr id="263" name="Google Shape;141;p25"/>
          <p:cNvSpPr/>
          <p:nvPr/>
        </p:nvSpPr>
        <p:spPr>
          <a:xfrm>
            <a:off x="3049499" y="-2251"/>
            <a:ext cx="3045001" cy="5148002"/>
          </a:xfrm>
          <a:prstGeom prst="rect">
            <a:avLst/>
          </a:prstGeom>
          <a:solidFill>
            <a:srgbClr val="F3F0EC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>
                <a:solidFill>
                  <a:srgbClr val="000000"/>
                </a:solidFill>
              </a:defRPr>
            </a:pPr>
          </a:p>
        </p:txBody>
      </p:sp>
      <p:sp>
        <p:nvSpPr>
          <p:cNvPr id="264" name="Google Shape;142;p25"/>
          <p:cNvSpPr/>
          <p:nvPr/>
        </p:nvSpPr>
        <p:spPr>
          <a:xfrm>
            <a:off x="6098999" y="-2251"/>
            <a:ext cx="3045001" cy="514800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>
                <a:solidFill>
                  <a:srgbClr val="000000"/>
                </a:solidFill>
              </a:defRPr>
            </a:pPr>
          </a:p>
        </p:txBody>
      </p:sp>
      <p:sp>
        <p:nvSpPr>
          <p:cNvPr id="265" name="Body Level One…"/>
          <p:cNvSpPr txBox="1"/>
          <p:nvPr>
            <p:ph type="body" sz="quarter" idx="1"/>
          </p:nvPr>
        </p:nvSpPr>
        <p:spPr>
          <a:xfrm>
            <a:off x="524550" y="2567425"/>
            <a:ext cx="1995901" cy="2315401"/>
          </a:xfrm>
          <a:prstGeom prst="rect">
            <a:avLst/>
          </a:prstGeom>
        </p:spPr>
        <p:txBody>
          <a:bodyPr/>
          <a:lstStyle>
            <a:lvl1pPr algn="ctr"/>
            <a:lvl2pPr algn="ctr"/>
            <a:lvl3pPr algn="ctr"/>
            <a:lvl4pPr algn="ctr"/>
            <a:lvl5pPr algn="ctr"/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66" name="Title Text"/>
          <p:cNvSpPr txBox="1"/>
          <p:nvPr>
            <p:ph type="title"/>
          </p:nvPr>
        </p:nvSpPr>
        <p:spPr>
          <a:xfrm>
            <a:off x="524550" y="1371824"/>
            <a:ext cx="1995901" cy="1195501"/>
          </a:xfrm>
          <a:prstGeom prst="rect">
            <a:avLst/>
          </a:prstGeom>
        </p:spPr>
        <p:txBody>
          <a:bodyPr/>
          <a:lstStyle>
            <a:lvl1pPr algn="ctr">
              <a:lnSpc>
                <a:spcPct val="90000"/>
              </a:lnSpc>
              <a:defRPr sz="2500"/>
            </a:lvl1pPr>
          </a:lstStyle>
          <a:p>
            <a:pPr/>
            <a:r>
              <a:t>Title Text</a:t>
            </a:r>
          </a:p>
        </p:txBody>
      </p:sp>
      <p:sp>
        <p:nvSpPr>
          <p:cNvPr id="267" name="Google Shape;145;p25"/>
          <p:cNvSpPr txBox="1"/>
          <p:nvPr>
            <p:ph type="body" sz="quarter" idx="21"/>
          </p:nvPr>
        </p:nvSpPr>
        <p:spPr>
          <a:xfrm>
            <a:off x="3574050" y="2567425"/>
            <a:ext cx="1995901" cy="2315401"/>
          </a:xfrm>
          <a:prstGeom prst="rect">
            <a:avLst/>
          </a:prstGeom>
        </p:spPr>
        <p:txBody>
          <a:bodyPr/>
          <a:lstStyle/>
          <a:p>
            <a:pPr algn="ctr"/>
          </a:p>
        </p:txBody>
      </p:sp>
      <p:sp>
        <p:nvSpPr>
          <p:cNvPr id="268" name="Google Shape;147;p25"/>
          <p:cNvSpPr txBox="1"/>
          <p:nvPr>
            <p:ph type="body" sz="quarter" idx="22"/>
          </p:nvPr>
        </p:nvSpPr>
        <p:spPr>
          <a:xfrm>
            <a:off x="6623549" y="2567425"/>
            <a:ext cx="1995902" cy="2315401"/>
          </a:xfrm>
          <a:prstGeom prst="rect">
            <a:avLst/>
          </a:prstGeom>
        </p:spPr>
        <p:txBody>
          <a:bodyPr/>
          <a:lstStyle/>
          <a:p>
            <a:pPr algn="ctr"/>
          </a:p>
        </p:txBody>
      </p:sp>
      <p:sp>
        <p:nvSpPr>
          <p:cNvPr id="269" name="Slide Number"/>
          <p:cNvSpPr txBox="1"/>
          <p:nvPr>
            <p:ph type="sldNum" sz="quarter" idx="2"/>
          </p:nvPr>
        </p:nvSpPr>
        <p:spPr>
          <a:xfrm>
            <a:off x="8684345" y="4700819"/>
            <a:ext cx="336814" cy="318396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MAIN_POINT_1_1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151;p26"/>
          <p:cNvSpPr/>
          <p:nvPr/>
        </p:nvSpPr>
        <p:spPr>
          <a:xfrm>
            <a:off x="0" y="-2251"/>
            <a:ext cx="3045000" cy="5148002"/>
          </a:xfrm>
          <a:prstGeom prst="rect">
            <a:avLst/>
          </a:prstGeom>
          <a:solidFill>
            <a:srgbClr val="F3F0EC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>
                <a:solidFill>
                  <a:srgbClr val="000000"/>
                </a:solidFill>
              </a:defRPr>
            </a:pPr>
          </a:p>
        </p:txBody>
      </p:sp>
      <p:sp>
        <p:nvSpPr>
          <p:cNvPr id="277" name="Google Shape;153;p26"/>
          <p:cNvSpPr/>
          <p:nvPr/>
        </p:nvSpPr>
        <p:spPr>
          <a:xfrm>
            <a:off x="6098999" y="-2251"/>
            <a:ext cx="3045001" cy="5148002"/>
          </a:xfrm>
          <a:prstGeom prst="rect">
            <a:avLst/>
          </a:prstGeom>
          <a:solidFill>
            <a:srgbClr val="F3F0EC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>
                <a:solidFill>
                  <a:srgbClr val="000000"/>
                </a:solidFill>
              </a:defRPr>
            </a:pPr>
          </a:p>
        </p:txBody>
      </p:sp>
      <p:sp>
        <p:nvSpPr>
          <p:cNvPr id="278" name="Google Shape;154;p26"/>
          <p:cNvSpPr/>
          <p:nvPr>
            <p:ph type="pic" sz="quarter" idx="21"/>
          </p:nvPr>
        </p:nvSpPr>
        <p:spPr>
          <a:xfrm>
            <a:off x="404700" y="385474"/>
            <a:ext cx="2235600" cy="212430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79" name="Google Shape;155;p26"/>
          <p:cNvSpPr/>
          <p:nvPr>
            <p:ph type="pic" sz="quarter" idx="22"/>
          </p:nvPr>
        </p:nvSpPr>
        <p:spPr>
          <a:xfrm>
            <a:off x="3474299" y="385474"/>
            <a:ext cx="2235601" cy="212430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80" name="Google Shape;156;p26"/>
          <p:cNvSpPr/>
          <p:nvPr>
            <p:ph type="pic" sz="quarter" idx="23"/>
          </p:nvPr>
        </p:nvSpPr>
        <p:spPr>
          <a:xfrm>
            <a:off x="6523800" y="385474"/>
            <a:ext cx="2235601" cy="212430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81" name="Body Level One…"/>
          <p:cNvSpPr txBox="1"/>
          <p:nvPr>
            <p:ph type="body" sz="quarter" idx="1"/>
          </p:nvPr>
        </p:nvSpPr>
        <p:spPr>
          <a:xfrm>
            <a:off x="404849" y="3812549"/>
            <a:ext cx="2235601" cy="902701"/>
          </a:xfrm>
          <a:prstGeom prst="rect">
            <a:avLst/>
          </a:prstGeom>
        </p:spPr>
        <p:txBody>
          <a:bodyPr/>
          <a:lstStyle>
            <a:lvl1pPr algn="ctr"/>
            <a:lvl2pPr algn="ctr"/>
            <a:lvl3pPr algn="ctr"/>
            <a:lvl4pPr algn="ctr"/>
            <a:lvl5pPr algn="ctr"/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82" name="Title Text"/>
          <p:cNvSpPr txBox="1"/>
          <p:nvPr>
            <p:ph type="title"/>
          </p:nvPr>
        </p:nvSpPr>
        <p:spPr>
          <a:xfrm>
            <a:off x="404849" y="2616949"/>
            <a:ext cx="2235601" cy="1195501"/>
          </a:xfrm>
          <a:prstGeom prst="rect">
            <a:avLst/>
          </a:prstGeom>
        </p:spPr>
        <p:txBody>
          <a:bodyPr/>
          <a:lstStyle>
            <a:lvl1pPr algn="ctr">
              <a:lnSpc>
                <a:spcPct val="90000"/>
              </a:lnSpc>
              <a:defRPr sz="2500"/>
            </a:lvl1pPr>
          </a:lstStyle>
          <a:p>
            <a:pPr/>
            <a:r>
              <a:t>Title Text</a:t>
            </a:r>
          </a:p>
        </p:txBody>
      </p:sp>
      <p:sp>
        <p:nvSpPr>
          <p:cNvPr id="283" name="Google Shape;159;p26"/>
          <p:cNvSpPr txBox="1"/>
          <p:nvPr>
            <p:ph type="body" sz="quarter" idx="24"/>
          </p:nvPr>
        </p:nvSpPr>
        <p:spPr>
          <a:xfrm>
            <a:off x="3454200" y="3812549"/>
            <a:ext cx="2235600" cy="902701"/>
          </a:xfrm>
          <a:prstGeom prst="rect">
            <a:avLst/>
          </a:prstGeom>
        </p:spPr>
        <p:txBody>
          <a:bodyPr/>
          <a:lstStyle/>
          <a:p>
            <a:pPr algn="ctr"/>
          </a:p>
        </p:txBody>
      </p:sp>
      <p:sp>
        <p:nvSpPr>
          <p:cNvPr id="284" name="Google Shape;161;p26"/>
          <p:cNvSpPr txBox="1"/>
          <p:nvPr>
            <p:ph type="body" sz="quarter" idx="25"/>
          </p:nvPr>
        </p:nvSpPr>
        <p:spPr>
          <a:xfrm>
            <a:off x="6523800" y="3812549"/>
            <a:ext cx="2235601" cy="902701"/>
          </a:xfrm>
          <a:prstGeom prst="rect">
            <a:avLst/>
          </a:prstGeom>
        </p:spPr>
        <p:txBody>
          <a:bodyPr/>
          <a:lstStyle/>
          <a:p>
            <a:pPr algn="ctr"/>
          </a:p>
        </p:txBody>
      </p:sp>
      <p:sp>
        <p:nvSpPr>
          <p:cNvPr id="285" name="Slide Number"/>
          <p:cNvSpPr txBox="1"/>
          <p:nvPr>
            <p:ph type="sldNum" sz="quarter" idx="2"/>
          </p:nvPr>
        </p:nvSpPr>
        <p:spPr>
          <a:xfrm>
            <a:off x="8684345" y="4700819"/>
            <a:ext cx="336814" cy="318396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SECTION_TITLE_AND_DESCRI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165;p27"/>
          <p:cNvSpPr/>
          <p:nvPr/>
        </p:nvSpPr>
        <p:spPr>
          <a:xfrm>
            <a:off x="0" y="-126"/>
            <a:ext cx="4572000" cy="5148002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>
                <a:solidFill>
                  <a:srgbClr val="000000"/>
                </a:solidFill>
              </a:defRPr>
            </a:pPr>
          </a:p>
        </p:txBody>
      </p:sp>
      <p:sp>
        <p:nvSpPr>
          <p:cNvPr id="293" name="Google Shape;167;p27"/>
          <p:cNvSpPr/>
          <p:nvPr>
            <p:ph type="pic" sz="half" idx="21"/>
          </p:nvPr>
        </p:nvSpPr>
        <p:spPr>
          <a:xfrm>
            <a:off x="1025350" y="605500"/>
            <a:ext cx="4387201" cy="41685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94" name="Body Level One…"/>
          <p:cNvSpPr txBox="1"/>
          <p:nvPr>
            <p:ph type="body" sz="quarter" idx="1"/>
          </p:nvPr>
        </p:nvSpPr>
        <p:spPr>
          <a:xfrm>
            <a:off x="5698125" y="2708524"/>
            <a:ext cx="2946901" cy="1954802"/>
          </a:xfrm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95" name="Title Text"/>
          <p:cNvSpPr txBox="1"/>
          <p:nvPr>
            <p:ph type="title"/>
          </p:nvPr>
        </p:nvSpPr>
        <p:spPr>
          <a:xfrm>
            <a:off x="5698125" y="942350"/>
            <a:ext cx="2946901" cy="1576201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296" name="Slide Number"/>
          <p:cNvSpPr txBox="1"/>
          <p:nvPr>
            <p:ph type="sldNum" sz="quarter" idx="2"/>
          </p:nvPr>
        </p:nvSpPr>
        <p:spPr>
          <a:xfrm>
            <a:off x="8684345" y="4700819"/>
            <a:ext cx="336814" cy="318396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SECTION_TITLE_AND_DESCRIPTION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172;p28"/>
          <p:cNvSpPr/>
          <p:nvPr/>
        </p:nvSpPr>
        <p:spPr>
          <a:xfrm>
            <a:off x="4572099" y="-2251"/>
            <a:ext cx="4572001" cy="5148002"/>
          </a:xfrm>
          <a:prstGeom prst="rect">
            <a:avLst/>
          </a:prstGeom>
          <a:solidFill>
            <a:schemeClr val="accent6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>
                <a:solidFill>
                  <a:srgbClr val="000000"/>
                </a:solidFill>
              </a:defRPr>
            </a:pPr>
          </a:p>
        </p:txBody>
      </p:sp>
      <p:sp>
        <p:nvSpPr>
          <p:cNvPr id="304" name="Google Shape;173;p28"/>
          <p:cNvSpPr/>
          <p:nvPr/>
        </p:nvSpPr>
        <p:spPr>
          <a:xfrm>
            <a:off x="0" y="-126"/>
            <a:ext cx="4572000" cy="5148002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>
                <a:solidFill>
                  <a:srgbClr val="000000"/>
                </a:solidFill>
              </a:defRPr>
            </a:pPr>
          </a:p>
        </p:txBody>
      </p:sp>
      <p:sp>
        <p:nvSpPr>
          <p:cNvPr id="305" name="Body Level One…"/>
          <p:cNvSpPr txBox="1"/>
          <p:nvPr>
            <p:ph type="body" sz="quarter" idx="1"/>
          </p:nvPr>
        </p:nvSpPr>
        <p:spPr>
          <a:xfrm>
            <a:off x="5698125" y="2708524"/>
            <a:ext cx="2946901" cy="1954802"/>
          </a:xfrm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06" name="Title Text"/>
          <p:cNvSpPr txBox="1"/>
          <p:nvPr>
            <p:ph type="title"/>
          </p:nvPr>
        </p:nvSpPr>
        <p:spPr>
          <a:xfrm>
            <a:off x="5698125" y="942350"/>
            <a:ext cx="2946901" cy="1576201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07" name="Google Shape;178;p28"/>
          <p:cNvSpPr txBox="1"/>
          <p:nvPr>
            <p:ph type="body" sz="quarter" idx="21"/>
          </p:nvPr>
        </p:nvSpPr>
        <p:spPr>
          <a:xfrm>
            <a:off x="812550" y="2708524"/>
            <a:ext cx="2946901" cy="1954802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08" name="Slide Number"/>
          <p:cNvSpPr txBox="1"/>
          <p:nvPr>
            <p:ph type="sldNum" sz="quarter" idx="2"/>
          </p:nvPr>
        </p:nvSpPr>
        <p:spPr>
          <a:xfrm>
            <a:off x="8684345" y="4700819"/>
            <a:ext cx="336814" cy="318396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SECTION_TITLE_AND_DESCRIPTION_2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181;p29"/>
          <p:cNvSpPr/>
          <p:nvPr/>
        </p:nvSpPr>
        <p:spPr>
          <a:xfrm>
            <a:off x="0" y="-126"/>
            <a:ext cx="4572000" cy="5148002"/>
          </a:xfrm>
          <a:prstGeom prst="rect">
            <a:avLst/>
          </a:pr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5400012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>
                <a:solidFill>
                  <a:srgbClr val="000000"/>
                </a:solidFill>
              </a:defRPr>
            </a:pPr>
          </a:p>
        </p:txBody>
      </p:sp>
      <p:sp>
        <p:nvSpPr>
          <p:cNvPr id="316" name="Body Level One…"/>
          <p:cNvSpPr txBox="1"/>
          <p:nvPr>
            <p:ph type="body" sz="quarter" idx="1"/>
          </p:nvPr>
        </p:nvSpPr>
        <p:spPr>
          <a:xfrm>
            <a:off x="5698125" y="2708524"/>
            <a:ext cx="2946901" cy="1954802"/>
          </a:xfrm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7" name="Title Text"/>
          <p:cNvSpPr txBox="1"/>
          <p:nvPr>
            <p:ph type="title"/>
          </p:nvPr>
        </p:nvSpPr>
        <p:spPr>
          <a:xfrm>
            <a:off x="5698125" y="942350"/>
            <a:ext cx="2946901" cy="1576201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18" name="Google Shape;186;p29"/>
          <p:cNvSpPr txBox="1"/>
          <p:nvPr>
            <p:ph type="body" sz="quarter" idx="21"/>
          </p:nvPr>
        </p:nvSpPr>
        <p:spPr>
          <a:xfrm>
            <a:off x="812550" y="2708524"/>
            <a:ext cx="2946901" cy="1954802"/>
          </a:xfrm>
          <a:prstGeom prst="rect">
            <a:avLst/>
          </a:prstGeom>
        </p:spPr>
        <p:txBody>
          <a:bodyPr/>
          <a:lstStyle/>
          <a:p>
            <a:pPr>
              <a:buClr>
                <a:srgbClr val="FFFFFF"/>
              </a:buClr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319" name="Slide Number"/>
          <p:cNvSpPr txBox="1"/>
          <p:nvPr>
            <p:ph type="sldNum" sz="quarter" idx="2"/>
          </p:nvPr>
        </p:nvSpPr>
        <p:spPr>
          <a:xfrm>
            <a:off x="8684345" y="4700819"/>
            <a:ext cx="336814" cy="318396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SECTION_TITLE_AND_DESCRIPTION_2_2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189;p30"/>
          <p:cNvSpPr/>
          <p:nvPr/>
        </p:nvSpPr>
        <p:spPr>
          <a:xfrm>
            <a:off x="0" y="-126"/>
            <a:ext cx="4572000" cy="5148002"/>
          </a:xfrm>
          <a:prstGeom prst="rect">
            <a:avLst/>
          </a:prstGeom>
          <a:solidFill>
            <a:srgbClr val="F3F0EC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>
                <a:solidFill>
                  <a:srgbClr val="000000"/>
                </a:solidFill>
              </a:defRPr>
            </a:pPr>
          </a:p>
        </p:txBody>
      </p:sp>
      <p:sp>
        <p:nvSpPr>
          <p:cNvPr id="327" name="Body Level One…"/>
          <p:cNvSpPr txBox="1"/>
          <p:nvPr>
            <p:ph type="body" sz="quarter" idx="1"/>
          </p:nvPr>
        </p:nvSpPr>
        <p:spPr>
          <a:xfrm>
            <a:off x="5698125" y="2708524"/>
            <a:ext cx="2946901" cy="1954802"/>
          </a:xfrm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28" name="Title Text"/>
          <p:cNvSpPr txBox="1"/>
          <p:nvPr>
            <p:ph type="title"/>
          </p:nvPr>
        </p:nvSpPr>
        <p:spPr>
          <a:xfrm>
            <a:off x="5698125" y="942350"/>
            <a:ext cx="2946901" cy="1576201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29" name="Google Shape;194;p30"/>
          <p:cNvSpPr txBox="1"/>
          <p:nvPr>
            <p:ph type="body" sz="quarter" idx="21"/>
          </p:nvPr>
        </p:nvSpPr>
        <p:spPr>
          <a:xfrm>
            <a:off x="812550" y="2708524"/>
            <a:ext cx="2946901" cy="1954802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30" name="Slide Number"/>
          <p:cNvSpPr txBox="1"/>
          <p:nvPr>
            <p:ph type="sldNum" sz="quarter" idx="2"/>
          </p:nvPr>
        </p:nvSpPr>
        <p:spPr>
          <a:xfrm>
            <a:off x="8684345" y="4700819"/>
            <a:ext cx="336814" cy="318396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CUSTOM_3_1_1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Google Shape;22;p4" descr="Google Shape;22;p4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601051" y="627176"/>
            <a:ext cx="1941899" cy="568917"/>
          </a:xfrm>
          <a:prstGeom prst="rect">
            <a:avLst/>
          </a:prstGeom>
          <a:ln w="12700">
            <a:miter lim="400000"/>
          </a:ln>
        </p:spPr>
      </p:pic>
      <p:sp>
        <p:nvSpPr>
          <p:cNvPr id="49" name="Title Text"/>
          <p:cNvSpPr txBox="1"/>
          <p:nvPr>
            <p:ph type="title"/>
          </p:nvPr>
        </p:nvSpPr>
        <p:spPr>
          <a:xfrm>
            <a:off x="2294400" y="1845049"/>
            <a:ext cx="4555200" cy="1302602"/>
          </a:xfrm>
          <a:prstGeom prst="rect">
            <a:avLst/>
          </a:prstGeom>
        </p:spPr>
        <p:txBody>
          <a:bodyPr/>
          <a:lstStyle>
            <a:lvl1pPr algn="ctr">
              <a:lnSpc>
                <a:spcPct val="90000"/>
              </a:lnSpc>
              <a:defRPr sz="4500"/>
            </a:lvl1pPr>
          </a:lstStyle>
          <a:p>
            <a:pPr/>
            <a:r>
              <a:t>Title Text</a:t>
            </a:r>
          </a:p>
        </p:txBody>
      </p:sp>
      <p:sp>
        <p:nvSpPr>
          <p:cNvPr id="50" name="Body Level One…"/>
          <p:cNvSpPr txBox="1"/>
          <p:nvPr>
            <p:ph type="body" sz="quarter" idx="1"/>
          </p:nvPr>
        </p:nvSpPr>
        <p:spPr>
          <a:xfrm>
            <a:off x="2605350" y="3215500"/>
            <a:ext cx="3933300" cy="392401"/>
          </a:xfrm>
          <a:prstGeom prst="rect">
            <a:avLst/>
          </a:prstGeom>
        </p:spPr>
        <p:txBody>
          <a:bodyPr/>
          <a:lstStyle>
            <a:lvl1pPr marL="295275" indent="-133350" algn="ctr">
              <a:buClrTx/>
              <a:buSzTx/>
              <a:buFontTx/>
              <a:buNone/>
              <a:defRPr b="1" sz="1500">
                <a:latin typeface="Quicksand"/>
                <a:ea typeface="Quicksand"/>
                <a:cs typeface="Quicksand"/>
                <a:sym typeface="Quicksand"/>
              </a:defRPr>
            </a:lvl1pPr>
            <a:lvl2pPr marL="295275" indent="323850" algn="ctr">
              <a:buClrTx/>
              <a:buSzTx/>
              <a:buFontTx/>
              <a:buNone/>
              <a:defRPr b="1" sz="1500">
                <a:latin typeface="Quicksand"/>
                <a:ea typeface="Quicksand"/>
                <a:cs typeface="Quicksand"/>
                <a:sym typeface="Quicksand"/>
              </a:defRPr>
            </a:lvl2pPr>
            <a:lvl3pPr marL="295275" indent="781050" algn="ctr">
              <a:buClrTx/>
              <a:buSzTx/>
              <a:buFontTx/>
              <a:buNone/>
              <a:defRPr b="1" sz="1500">
                <a:latin typeface="Quicksand"/>
                <a:ea typeface="Quicksand"/>
                <a:cs typeface="Quicksand"/>
                <a:sym typeface="Quicksand"/>
              </a:defRPr>
            </a:lvl3pPr>
            <a:lvl4pPr marL="295275" indent="1238250" algn="ctr">
              <a:buClrTx/>
              <a:buSzTx/>
              <a:buFontTx/>
              <a:buNone/>
              <a:defRPr b="1" sz="1500">
                <a:latin typeface="Quicksand"/>
                <a:ea typeface="Quicksand"/>
                <a:cs typeface="Quicksand"/>
                <a:sym typeface="Quicksand"/>
              </a:defRPr>
            </a:lvl4pPr>
            <a:lvl5pPr marL="295275" indent="1695450" algn="ctr">
              <a:buClrTx/>
              <a:buSzTx/>
              <a:buFontTx/>
              <a:buNone/>
              <a:defRPr b="1" sz="1500">
                <a:latin typeface="Quicksand"/>
                <a:ea typeface="Quicksand"/>
                <a:cs typeface="Quicksand"/>
                <a:sym typeface="Quicksand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SECTION_TITLE_AND_DESCRIPTION_2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197;p31"/>
          <p:cNvSpPr/>
          <p:nvPr/>
        </p:nvSpPr>
        <p:spPr>
          <a:xfrm>
            <a:off x="0" y="-126"/>
            <a:ext cx="4572000" cy="5148002"/>
          </a:xfrm>
          <a:prstGeom prst="rect">
            <a:avLst/>
          </a:prstGeom>
          <a:solidFill>
            <a:srgbClr val="F3F0EC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>
                <a:solidFill>
                  <a:srgbClr val="000000"/>
                </a:solidFill>
              </a:defRPr>
            </a:pPr>
          </a:p>
        </p:txBody>
      </p:sp>
      <p:sp>
        <p:nvSpPr>
          <p:cNvPr id="338" name="Body Level One…"/>
          <p:cNvSpPr txBox="1"/>
          <p:nvPr>
            <p:ph type="body" sz="quarter" idx="1"/>
          </p:nvPr>
        </p:nvSpPr>
        <p:spPr>
          <a:xfrm>
            <a:off x="5698125" y="2708524"/>
            <a:ext cx="2946901" cy="1954802"/>
          </a:xfrm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39" name="Title Text"/>
          <p:cNvSpPr txBox="1"/>
          <p:nvPr>
            <p:ph type="title"/>
          </p:nvPr>
        </p:nvSpPr>
        <p:spPr>
          <a:xfrm>
            <a:off x="5698125" y="942350"/>
            <a:ext cx="2946901" cy="1576201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40" name="Google Shape;202;p31"/>
          <p:cNvSpPr txBox="1"/>
          <p:nvPr>
            <p:ph type="body" sz="quarter" idx="21"/>
          </p:nvPr>
        </p:nvSpPr>
        <p:spPr>
          <a:xfrm>
            <a:off x="812550" y="2708524"/>
            <a:ext cx="2946901" cy="1954802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41" name="Slide Number"/>
          <p:cNvSpPr txBox="1"/>
          <p:nvPr>
            <p:ph type="sldNum" sz="quarter" idx="2"/>
          </p:nvPr>
        </p:nvSpPr>
        <p:spPr>
          <a:xfrm>
            <a:off x="8684345" y="4700819"/>
            <a:ext cx="336814" cy="318396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SECTION_TITLE_AND_DESCRIPTION_2_1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205;p32"/>
          <p:cNvSpPr/>
          <p:nvPr/>
        </p:nvSpPr>
        <p:spPr>
          <a:xfrm>
            <a:off x="0" y="-126"/>
            <a:ext cx="4572000" cy="5148002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>
                <a:solidFill>
                  <a:srgbClr val="000000"/>
                </a:solidFill>
              </a:defRPr>
            </a:pPr>
          </a:p>
        </p:txBody>
      </p:sp>
      <p:sp>
        <p:nvSpPr>
          <p:cNvPr id="349" name="Body Level One…"/>
          <p:cNvSpPr txBox="1"/>
          <p:nvPr>
            <p:ph type="body" sz="quarter" idx="1"/>
          </p:nvPr>
        </p:nvSpPr>
        <p:spPr>
          <a:xfrm>
            <a:off x="5698125" y="2708524"/>
            <a:ext cx="2946901" cy="1954802"/>
          </a:xfrm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50" name="Title Text"/>
          <p:cNvSpPr txBox="1"/>
          <p:nvPr>
            <p:ph type="title"/>
          </p:nvPr>
        </p:nvSpPr>
        <p:spPr>
          <a:xfrm>
            <a:off x="5698125" y="942350"/>
            <a:ext cx="2946901" cy="1576201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51" name="Google Shape;210;p32"/>
          <p:cNvSpPr txBox="1"/>
          <p:nvPr>
            <p:ph type="body" sz="quarter" idx="21"/>
          </p:nvPr>
        </p:nvSpPr>
        <p:spPr>
          <a:xfrm>
            <a:off x="812550" y="2708524"/>
            <a:ext cx="2946901" cy="1954802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52" name="Slide Number"/>
          <p:cNvSpPr txBox="1"/>
          <p:nvPr>
            <p:ph type="sldNum" sz="quarter" idx="2"/>
          </p:nvPr>
        </p:nvSpPr>
        <p:spPr>
          <a:xfrm>
            <a:off x="8684345" y="4700819"/>
            <a:ext cx="336814" cy="318396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SECTION_TITLE_AND_DESCRIPTION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213;p33"/>
          <p:cNvSpPr/>
          <p:nvPr/>
        </p:nvSpPr>
        <p:spPr>
          <a:xfrm>
            <a:off x="4572000" y="-126"/>
            <a:ext cx="4572000" cy="5148002"/>
          </a:xfrm>
          <a:prstGeom prst="rect">
            <a:avLst/>
          </a:pr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5400012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>
                <a:solidFill>
                  <a:srgbClr val="000000"/>
                </a:solidFill>
              </a:defRPr>
            </a:pPr>
          </a:p>
        </p:txBody>
      </p:sp>
      <p:sp>
        <p:nvSpPr>
          <p:cNvPr id="360" name="Google Shape;215;p33"/>
          <p:cNvSpPr/>
          <p:nvPr>
            <p:ph type="pic" sz="half" idx="21"/>
          </p:nvPr>
        </p:nvSpPr>
        <p:spPr>
          <a:xfrm>
            <a:off x="4030800" y="605500"/>
            <a:ext cx="4387201" cy="41685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61" name="Body Level One…"/>
          <p:cNvSpPr txBox="1"/>
          <p:nvPr>
            <p:ph type="body" sz="quarter" idx="1"/>
          </p:nvPr>
        </p:nvSpPr>
        <p:spPr>
          <a:xfrm>
            <a:off x="471300" y="2708424"/>
            <a:ext cx="3184201" cy="1954802"/>
          </a:xfrm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62" name="Title Text"/>
          <p:cNvSpPr txBox="1"/>
          <p:nvPr>
            <p:ph type="title"/>
          </p:nvPr>
        </p:nvSpPr>
        <p:spPr>
          <a:xfrm>
            <a:off x="471300" y="942250"/>
            <a:ext cx="3184201" cy="1576201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63" name="Slide Number"/>
          <p:cNvSpPr txBox="1"/>
          <p:nvPr>
            <p:ph type="sldNum" sz="quarter" idx="2"/>
          </p:nvPr>
        </p:nvSpPr>
        <p:spPr>
          <a:xfrm>
            <a:off x="8684345" y="4700819"/>
            <a:ext cx="336814" cy="318396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CAPTION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Google Shape;221;p34"/>
          <p:cNvSpPr/>
          <p:nvPr/>
        </p:nvSpPr>
        <p:spPr>
          <a:xfrm>
            <a:off x="4151850" y="2630975"/>
            <a:ext cx="1285801" cy="147090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5400012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>
                <a:solidFill>
                  <a:srgbClr val="000000"/>
                </a:solidFill>
              </a:defRPr>
            </a:pPr>
          </a:p>
        </p:txBody>
      </p:sp>
      <p:sp>
        <p:nvSpPr>
          <p:cNvPr id="371" name="Google Shape;222;p34"/>
          <p:cNvSpPr/>
          <p:nvPr/>
        </p:nvSpPr>
        <p:spPr>
          <a:xfrm>
            <a:off x="5563799" y="2630975"/>
            <a:ext cx="1285801" cy="1470901"/>
          </a:xfrm>
          <a:prstGeom prst="rect">
            <a:avLst/>
          </a:pr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5400012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>
                <a:solidFill>
                  <a:srgbClr val="000000"/>
                </a:solidFill>
              </a:defRPr>
            </a:pPr>
          </a:p>
        </p:txBody>
      </p:sp>
      <p:sp>
        <p:nvSpPr>
          <p:cNvPr id="372" name="Google Shape;223;p34"/>
          <p:cNvSpPr/>
          <p:nvPr/>
        </p:nvSpPr>
        <p:spPr>
          <a:xfrm>
            <a:off x="6975750" y="2630975"/>
            <a:ext cx="1285801" cy="147090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5400012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>
                <a:solidFill>
                  <a:srgbClr val="000000"/>
                </a:solidFill>
              </a:defRPr>
            </a:pPr>
          </a:p>
        </p:txBody>
      </p:sp>
      <p:sp>
        <p:nvSpPr>
          <p:cNvPr id="373" name="Google Shape;224;p34"/>
          <p:cNvSpPr/>
          <p:nvPr/>
        </p:nvSpPr>
        <p:spPr>
          <a:xfrm>
            <a:off x="1117849" y="857624"/>
            <a:ext cx="613501" cy="613501"/>
          </a:xfrm>
          <a:prstGeom prst="ellipse">
            <a:avLst/>
          </a:pr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5400012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>
                <a:solidFill>
                  <a:srgbClr val="000000"/>
                </a:solidFill>
              </a:defRPr>
            </a:pPr>
          </a:p>
        </p:txBody>
      </p:sp>
      <p:sp>
        <p:nvSpPr>
          <p:cNvPr id="374" name="Google Shape;225;p34"/>
          <p:cNvSpPr/>
          <p:nvPr/>
        </p:nvSpPr>
        <p:spPr>
          <a:xfrm>
            <a:off x="1849024" y="857624"/>
            <a:ext cx="613501" cy="613501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5400012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>
                <a:solidFill>
                  <a:srgbClr val="000000"/>
                </a:solidFill>
              </a:defRPr>
            </a:pPr>
          </a:p>
        </p:txBody>
      </p:sp>
      <p:sp>
        <p:nvSpPr>
          <p:cNvPr id="375" name="Google Shape;226;p34"/>
          <p:cNvSpPr/>
          <p:nvPr/>
        </p:nvSpPr>
        <p:spPr>
          <a:xfrm>
            <a:off x="311075" y="857624"/>
            <a:ext cx="613501" cy="613501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5"/>
              </a:gs>
            </a:gsLst>
            <a:lin ang="5400012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>
                <a:solidFill>
                  <a:srgbClr val="000000"/>
                </a:solidFill>
              </a:defRPr>
            </a:pPr>
          </a:p>
        </p:txBody>
      </p:sp>
      <p:sp>
        <p:nvSpPr>
          <p:cNvPr id="376" name="Google Shape;227;p34"/>
          <p:cNvSpPr/>
          <p:nvPr/>
        </p:nvSpPr>
        <p:spPr>
          <a:xfrm>
            <a:off x="311075" y="1874549"/>
            <a:ext cx="613501" cy="613501"/>
          </a:xfrm>
          <a:prstGeom prst="ellipse">
            <a:avLst/>
          </a:prstGeom>
          <a:gradFill>
            <a:gsLst>
              <a:gs pos="0">
                <a:schemeClr val="accent2"/>
              </a:gs>
              <a:gs pos="50000">
                <a:schemeClr val="accent1"/>
              </a:gs>
              <a:gs pos="100000">
                <a:schemeClr val="accent6"/>
              </a:gs>
            </a:gsLst>
            <a:lin ang="5400012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>
                <a:solidFill>
                  <a:srgbClr val="000000"/>
                </a:solidFill>
              </a:defRPr>
            </a:pPr>
          </a:p>
        </p:txBody>
      </p:sp>
      <p:sp>
        <p:nvSpPr>
          <p:cNvPr id="377" name="Google Shape;228;p34"/>
          <p:cNvSpPr/>
          <p:nvPr/>
        </p:nvSpPr>
        <p:spPr>
          <a:xfrm>
            <a:off x="1117849" y="1874549"/>
            <a:ext cx="613501" cy="613501"/>
          </a:xfrm>
          <a:prstGeom prst="ellipse">
            <a:avLst/>
          </a:prstGeom>
          <a:gradFill>
            <a:gsLst>
              <a:gs pos="0">
                <a:schemeClr val="accent2"/>
              </a:gs>
              <a:gs pos="50000">
                <a:schemeClr val="accent4"/>
              </a:gs>
              <a:gs pos="100000">
                <a:schemeClr val="accent1"/>
              </a:gs>
            </a:gsLst>
            <a:lin ang="5400012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>
                <a:solidFill>
                  <a:srgbClr val="000000"/>
                </a:solidFill>
              </a:defRPr>
            </a:pPr>
          </a:p>
        </p:txBody>
      </p:sp>
      <p:sp>
        <p:nvSpPr>
          <p:cNvPr id="378" name="Google Shape;229;p34"/>
          <p:cNvSpPr/>
          <p:nvPr/>
        </p:nvSpPr>
        <p:spPr>
          <a:xfrm>
            <a:off x="1849024" y="1874549"/>
            <a:ext cx="613501" cy="613501"/>
          </a:xfrm>
          <a:prstGeom prst="ellipse">
            <a:avLst/>
          </a:prstGeom>
          <a:gradFill>
            <a:gsLst>
              <a:gs pos="0">
                <a:schemeClr val="accent5"/>
              </a:gs>
              <a:gs pos="50000">
                <a:schemeClr val="accent2"/>
              </a:gs>
              <a:gs pos="100000">
                <a:schemeClr val="accent1"/>
              </a:gs>
            </a:gsLst>
            <a:lin ang="5400012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>
                <a:solidFill>
                  <a:srgbClr val="000000"/>
                </a:solidFill>
              </a:defRPr>
            </a:pPr>
          </a:p>
        </p:txBody>
      </p:sp>
      <p:sp>
        <p:nvSpPr>
          <p:cNvPr id="379" name="Slide Number"/>
          <p:cNvSpPr txBox="1"/>
          <p:nvPr>
            <p:ph type="sldNum" sz="quarter" idx="2"/>
          </p:nvPr>
        </p:nvSpPr>
        <p:spPr>
          <a:xfrm>
            <a:off x="8684345" y="4700819"/>
            <a:ext cx="336814" cy="318396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Slide Number"/>
          <p:cNvSpPr txBox="1"/>
          <p:nvPr>
            <p:ph type="sldNum" sz="quarter" idx="2"/>
          </p:nvPr>
        </p:nvSpPr>
        <p:spPr>
          <a:xfrm>
            <a:off x="8684345" y="4700819"/>
            <a:ext cx="336814" cy="318396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CUSTOM_3_1_1_1">
    <p:bg>
      <p:bgPr>
        <a:solidFill>
          <a:srgbClr val="F3F0E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Google Shape;26;p5" descr="Google Shape;26;p5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601051" y="627176"/>
            <a:ext cx="1941899" cy="568917"/>
          </a:xfrm>
          <a:prstGeom prst="rect">
            <a:avLst/>
          </a:prstGeom>
          <a:ln w="12700">
            <a:miter lim="400000"/>
          </a:ln>
        </p:spPr>
      </p:pic>
      <p:sp>
        <p:nvSpPr>
          <p:cNvPr id="59" name="Title Text"/>
          <p:cNvSpPr txBox="1"/>
          <p:nvPr>
            <p:ph type="title"/>
          </p:nvPr>
        </p:nvSpPr>
        <p:spPr>
          <a:xfrm>
            <a:off x="2294400" y="1845049"/>
            <a:ext cx="4555200" cy="1302602"/>
          </a:xfrm>
          <a:prstGeom prst="rect">
            <a:avLst/>
          </a:prstGeom>
        </p:spPr>
        <p:txBody>
          <a:bodyPr/>
          <a:lstStyle>
            <a:lvl1pPr algn="ctr">
              <a:lnSpc>
                <a:spcPct val="90000"/>
              </a:lnSpc>
              <a:defRPr sz="4500"/>
            </a:lvl1pPr>
          </a:lstStyle>
          <a:p>
            <a:pPr/>
            <a:r>
              <a:t>Title Text</a:t>
            </a:r>
          </a:p>
        </p:txBody>
      </p:sp>
      <p:sp>
        <p:nvSpPr>
          <p:cNvPr id="60" name="Body Level One…"/>
          <p:cNvSpPr txBox="1"/>
          <p:nvPr>
            <p:ph type="body" sz="quarter" idx="1"/>
          </p:nvPr>
        </p:nvSpPr>
        <p:spPr>
          <a:xfrm>
            <a:off x="2605350" y="3215500"/>
            <a:ext cx="3933300" cy="392401"/>
          </a:xfrm>
          <a:prstGeom prst="rect">
            <a:avLst/>
          </a:prstGeom>
        </p:spPr>
        <p:txBody>
          <a:bodyPr/>
          <a:lstStyle>
            <a:lvl1pPr marL="295275" indent="-133350" algn="ctr">
              <a:buClrTx/>
              <a:buSzTx/>
              <a:buFontTx/>
              <a:buNone/>
              <a:defRPr b="1" sz="1500">
                <a:latin typeface="Quicksand"/>
                <a:ea typeface="Quicksand"/>
                <a:cs typeface="Quicksand"/>
                <a:sym typeface="Quicksand"/>
              </a:defRPr>
            </a:lvl1pPr>
            <a:lvl2pPr marL="295275" indent="323850" algn="ctr">
              <a:buClrTx/>
              <a:buSzTx/>
              <a:buFontTx/>
              <a:buNone/>
              <a:defRPr b="1" sz="1500">
                <a:latin typeface="Quicksand"/>
                <a:ea typeface="Quicksand"/>
                <a:cs typeface="Quicksand"/>
                <a:sym typeface="Quicksand"/>
              </a:defRPr>
            </a:lvl2pPr>
            <a:lvl3pPr marL="295275" indent="781050" algn="ctr">
              <a:buClrTx/>
              <a:buSzTx/>
              <a:buFontTx/>
              <a:buNone/>
              <a:defRPr b="1" sz="1500">
                <a:latin typeface="Quicksand"/>
                <a:ea typeface="Quicksand"/>
                <a:cs typeface="Quicksand"/>
                <a:sym typeface="Quicksand"/>
              </a:defRPr>
            </a:lvl3pPr>
            <a:lvl4pPr marL="295275" indent="1238250" algn="ctr">
              <a:buClrTx/>
              <a:buSzTx/>
              <a:buFontTx/>
              <a:buNone/>
              <a:defRPr b="1" sz="1500">
                <a:latin typeface="Quicksand"/>
                <a:ea typeface="Quicksand"/>
                <a:cs typeface="Quicksand"/>
                <a:sym typeface="Quicksand"/>
              </a:defRPr>
            </a:lvl4pPr>
            <a:lvl5pPr marL="295275" indent="1695450" algn="ctr">
              <a:buClrTx/>
              <a:buSzTx/>
              <a:buFontTx/>
              <a:buNone/>
              <a:defRPr b="1" sz="1500">
                <a:latin typeface="Quicksand"/>
                <a:ea typeface="Quicksand"/>
                <a:cs typeface="Quicksand"/>
                <a:sym typeface="Quicksand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61" name="Google Shape;29;p5" descr="Google Shape;29;p5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3215500"/>
            <a:ext cx="9144000" cy="1943101"/>
          </a:xfrm>
          <a:prstGeom prst="rect">
            <a:avLst/>
          </a:prstGeom>
          <a:ln w="12700">
            <a:miter lim="400000"/>
          </a:ln>
        </p:spPr>
      </p:pic>
      <p:sp>
        <p:nvSpPr>
          <p:cNvPr id="6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USTOM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CUSTOM">
    <p:bg>
      <p:bgPr>
        <a:solidFill>
          <a:srgbClr val="F3F0E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46;p7"/>
          <p:cNvSpPr/>
          <p:nvPr/>
        </p:nvSpPr>
        <p:spPr>
          <a:xfrm>
            <a:off x="-30451" y="-1"/>
            <a:ext cx="9144001" cy="1414202"/>
          </a:xfrm>
          <a:prstGeom prst="rect">
            <a:avLst/>
          </a:prstGeom>
          <a:solidFill>
            <a:srgbClr val="EAE7E4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>
                <a:solidFill>
                  <a:srgbClr val="000000"/>
                </a:solidFill>
              </a:defRPr>
            </a:pPr>
          </a:p>
        </p:txBody>
      </p:sp>
      <p:sp>
        <p:nvSpPr>
          <p:cNvPr id="77" name="Google Shape;47;p7"/>
          <p:cNvSpPr/>
          <p:nvPr/>
        </p:nvSpPr>
        <p:spPr>
          <a:xfrm>
            <a:off x="3616600" y="1414075"/>
            <a:ext cx="5496901" cy="3729300"/>
          </a:xfrm>
          <a:prstGeom prst="rect">
            <a:avLst/>
          </a:prstGeom>
          <a:solidFill>
            <a:srgbClr val="F8F7F4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>
                <a:solidFill>
                  <a:srgbClr val="000000"/>
                </a:solidFill>
              </a:defRPr>
            </a:pPr>
          </a:p>
        </p:txBody>
      </p:sp>
      <p:pic>
        <p:nvPicPr>
          <p:cNvPr id="78" name="Google Shape;48;p7" descr="Google Shape;48;p7"/>
          <p:cNvPicPr>
            <a:picLocks noChangeAspect="1"/>
          </p:cNvPicPr>
          <p:nvPr/>
        </p:nvPicPr>
        <p:blipFill>
          <a:blip r:embed="rId2">
            <a:extLst/>
          </a:blip>
          <a:srcRect l="0" t="0" r="17355" b="18923"/>
          <a:stretch>
            <a:fillRect/>
          </a:stretch>
        </p:blipFill>
        <p:spPr>
          <a:xfrm>
            <a:off x="4610100" y="1527498"/>
            <a:ext cx="4533899" cy="3616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79" name="Google Shape;49;p7" descr="Google Shape;49;p7"/>
          <p:cNvPicPr>
            <a:picLocks noChangeAspect="1"/>
          </p:cNvPicPr>
          <p:nvPr/>
        </p:nvPicPr>
        <p:blipFill>
          <a:blip r:embed="rId3">
            <a:extLst/>
          </a:blip>
          <a:srcRect l="0" t="0" r="0" b="74295"/>
          <a:stretch>
            <a:fillRect/>
          </a:stretch>
        </p:blipFill>
        <p:spPr>
          <a:xfrm>
            <a:off x="-30451" y="-247650"/>
            <a:ext cx="9144005" cy="1661853"/>
          </a:xfrm>
          <a:prstGeom prst="rect">
            <a:avLst/>
          </a:prstGeom>
          <a:ln w="12700">
            <a:miter lim="400000"/>
          </a:ln>
        </p:spPr>
      </p:pic>
      <p:pic>
        <p:nvPicPr>
          <p:cNvPr id="80" name="Google Shape;50;p7" descr="Google Shape;50;p7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153770" y="162169"/>
            <a:ext cx="1089851" cy="1089875"/>
          </a:xfrm>
          <a:prstGeom prst="rect">
            <a:avLst/>
          </a:prstGeom>
          <a:ln w="12700">
            <a:miter lim="400000"/>
          </a:ln>
        </p:spPr>
      </p:pic>
      <p:sp>
        <p:nvSpPr>
          <p:cNvPr id="8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CUSTOM_5">
    <p:bg>
      <p:bgPr>
        <a:solidFill>
          <a:srgbClr val="F3F0E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Title Text"/>
          <p:cNvSpPr txBox="1"/>
          <p:nvPr>
            <p:ph type="title"/>
          </p:nvPr>
        </p:nvSpPr>
        <p:spPr>
          <a:xfrm>
            <a:off x="2235574" y="1568724"/>
            <a:ext cx="4555201" cy="1302602"/>
          </a:xfrm>
          <a:prstGeom prst="rect">
            <a:avLst/>
          </a:prstGeom>
        </p:spPr>
        <p:txBody>
          <a:bodyPr/>
          <a:lstStyle>
            <a:lvl1pPr algn="ctr">
              <a:lnSpc>
                <a:spcPct val="90000"/>
              </a:lnSpc>
            </a:lvl1pPr>
          </a:lstStyle>
          <a:p>
            <a:pPr/>
            <a:r>
              <a:t>Title Text</a:t>
            </a:r>
          </a:p>
        </p:txBody>
      </p:sp>
      <p:sp>
        <p:nvSpPr>
          <p:cNvPr id="89" name="Body Level One…"/>
          <p:cNvSpPr txBox="1"/>
          <p:nvPr>
            <p:ph type="body" sz="quarter" idx="1"/>
          </p:nvPr>
        </p:nvSpPr>
        <p:spPr>
          <a:xfrm>
            <a:off x="2546524" y="2678074"/>
            <a:ext cx="3933301" cy="392401"/>
          </a:xfrm>
          <a:prstGeom prst="rect">
            <a:avLst/>
          </a:prstGeom>
        </p:spPr>
        <p:txBody>
          <a:bodyPr/>
          <a:lstStyle>
            <a:lvl1pPr marL="295275" indent="-133350" algn="ctr">
              <a:buClrTx/>
              <a:buSzTx/>
              <a:buFontTx/>
              <a:buNone/>
              <a:defRPr sz="1800"/>
            </a:lvl1pPr>
            <a:lvl2pPr marL="295275" indent="323850" algn="ctr">
              <a:buClrTx/>
              <a:buSzTx/>
              <a:buFontTx/>
              <a:buNone/>
              <a:defRPr sz="1800"/>
            </a:lvl2pPr>
            <a:lvl3pPr marL="295275" indent="781050" algn="ctr">
              <a:buClrTx/>
              <a:buSzTx/>
              <a:buFontTx/>
              <a:buNone/>
              <a:defRPr sz="1800"/>
            </a:lvl3pPr>
            <a:lvl4pPr marL="295275" indent="1238250" algn="ctr">
              <a:buClrTx/>
              <a:buSzTx/>
              <a:buFontTx/>
              <a:buNone/>
              <a:defRPr sz="1800"/>
            </a:lvl4pPr>
            <a:lvl5pPr marL="295275" indent="1695450" algn="ctr">
              <a:buClrTx/>
              <a:buSzTx/>
              <a:buFontTx/>
              <a:buNone/>
              <a:defRPr sz="18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9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CUSTOM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Title Text"/>
          <p:cNvSpPr txBox="1"/>
          <p:nvPr>
            <p:ph type="title"/>
          </p:nvPr>
        </p:nvSpPr>
        <p:spPr>
          <a:xfrm>
            <a:off x="2235574" y="1568724"/>
            <a:ext cx="4555201" cy="1302602"/>
          </a:xfrm>
          <a:prstGeom prst="rect">
            <a:avLst/>
          </a:prstGeom>
        </p:spPr>
        <p:txBody>
          <a:bodyPr/>
          <a:lstStyle>
            <a:lvl1pPr algn="ctr">
              <a:lnSpc>
                <a:spcPct val="90000"/>
              </a:lnSpc>
            </a:lvl1pPr>
          </a:lstStyle>
          <a:p>
            <a:pPr/>
            <a:r>
              <a:t>Title Text</a:t>
            </a:r>
          </a:p>
        </p:txBody>
      </p:sp>
      <p:sp>
        <p:nvSpPr>
          <p:cNvPr id="98" name="Body Level One…"/>
          <p:cNvSpPr txBox="1"/>
          <p:nvPr>
            <p:ph type="body" sz="quarter" idx="1"/>
          </p:nvPr>
        </p:nvSpPr>
        <p:spPr>
          <a:xfrm>
            <a:off x="2546524" y="2678074"/>
            <a:ext cx="3933301" cy="392401"/>
          </a:xfrm>
          <a:prstGeom prst="rect">
            <a:avLst/>
          </a:prstGeom>
        </p:spPr>
        <p:txBody>
          <a:bodyPr/>
          <a:lstStyle>
            <a:lvl1pPr marL="295275" indent="-133350" algn="ctr">
              <a:buClrTx/>
              <a:buSzTx/>
              <a:buFontTx/>
              <a:buNone/>
              <a:defRPr sz="1800"/>
            </a:lvl1pPr>
            <a:lvl2pPr marL="295275" indent="323850" algn="ctr">
              <a:buClrTx/>
              <a:buSzTx/>
              <a:buFontTx/>
              <a:buNone/>
              <a:defRPr sz="1800"/>
            </a:lvl2pPr>
            <a:lvl3pPr marL="295275" indent="781050" algn="ctr">
              <a:buClrTx/>
              <a:buSzTx/>
              <a:buFontTx/>
              <a:buNone/>
              <a:defRPr sz="1800"/>
            </a:lvl3pPr>
            <a:lvl4pPr marL="295275" indent="1238250" algn="ctr">
              <a:buClrTx/>
              <a:buSzTx/>
              <a:buFontTx/>
              <a:buNone/>
              <a:defRPr sz="1800"/>
            </a:lvl4pPr>
            <a:lvl5pPr marL="295275" indent="1695450" algn="ctr">
              <a:buClrTx/>
              <a:buSzTx/>
              <a:buFontTx/>
              <a:buNone/>
              <a:defRPr sz="18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9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CUSTOM_2">
    <p:bg>
      <p:bgPr>
        <a:solidFill>
          <a:schemeClr val="accen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Title Text"/>
          <p:cNvSpPr txBox="1"/>
          <p:nvPr>
            <p:ph type="title"/>
          </p:nvPr>
        </p:nvSpPr>
        <p:spPr>
          <a:xfrm>
            <a:off x="2235574" y="1568724"/>
            <a:ext cx="4555201" cy="1302602"/>
          </a:xfrm>
          <a:prstGeom prst="rect">
            <a:avLst/>
          </a:prstGeom>
        </p:spPr>
        <p:txBody>
          <a:bodyPr/>
          <a:lstStyle>
            <a:lvl1pPr algn="ctr">
              <a:lnSpc>
                <a:spcPct val="90000"/>
              </a:lnSpc>
            </a:lvl1pPr>
          </a:lstStyle>
          <a:p>
            <a:pPr/>
            <a:r>
              <a:t>Title Text</a:t>
            </a:r>
          </a:p>
        </p:txBody>
      </p:sp>
      <p:sp>
        <p:nvSpPr>
          <p:cNvPr id="107" name="Body Level One…"/>
          <p:cNvSpPr txBox="1"/>
          <p:nvPr>
            <p:ph type="body" sz="quarter" idx="1"/>
          </p:nvPr>
        </p:nvSpPr>
        <p:spPr>
          <a:xfrm>
            <a:off x="2546524" y="2678074"/>
            <a:ext cx="3933301" cy="392401"/>
          </a:xfrm>
          <a:prstGeom prst="rect">
            <a:avLst/>
          </a:prstGeom>
        </p:spPr>
        <p:txBody>
          <a:bodyPr/>
          <a:lstStyle>
            <a:lvl1pPr marL="295275" indent="-133350" algn="ctr">
              <a:buClrTx/>
              <a:buSzTx/>
              <a:buFontTx/>
              <a:buNone/>
              <a:defRPr sz="1800"/>
            </a:lvl1pPr>
            <a:lvl2pPr marL="295275" indent="323850" algn="ctr">
              <a:buClrTx/>
              <a:buSzTx/>
              <a:buFontTx/>
              <a:buNone/>
              <a:defRPr sz="1800"/>
            </a:lvl2pPr>
            <a:lvl3pPr marL="295275" indent="781050" algn="ctr">
              <a:buClrTx/>
              <a:buSzTx/>
              <a:buFontTx/>
              <a:buNone/>
              <a:defRPr sz="1800"/>
            </a:lvl3pPr>
            <a:lvl4pPr marL="295275" indent="1238250" algn="ctr">
              <a:buClrTx/>
              <a:buSzTx/>
              <a:buFontTx/>
              <a:buNone/>
              <a:defRPr sz="1800"/>
            </a:lvl4pPr>
            <a:lvl5pPr marL="295275" indent="1695450" algn="ctr">
              <a:buClrTx/>
              <a:buSzTx/>
              <a:buFontTx/>
              <a:buNone/>
              <a:defRPr sz="18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0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16.xml"/><Relationship Id="rId18" Type="http://schemas.openxmlformats.org/officeDocument/2006/relationships/slideLayout" Target="../slideLayouts/slideLayout17.xml"/><Relationship Id="rId19" Type="http://schemas.openxmlformats.org/officeDocument/2006/relationships/slideLayout" Target="../slideLayouts/slideLayout18.xml"/><Relationship Id="rId20" Type="http://schemas.openxmlformats.org/officeDocument/2006/relationships/slideLayout" Target="../slideLayouts/slideLayout19.xml"/><Relationship Id="rId21" Type="http://schemas.openxmlformats.org/officeDocument/2006/relationships/slideLayout" Target="../slideLayouts/slideLayout20.xml"/><Relationship Id="rId22" Type="http://schemas.openxmlformats.org/officeDocument/2006/relationships/slideLayout" Target="../slideLayouts/slideLayout21.xml"/><Relationship Id="rId23" Type="http://schemas.openxmlformats.org/officeDocument/2006/relationships/slideLayout" Target="../slideLayouts/slideLayout22.xml"/><Relationship Id="rId24" Type="http://schemas.openxmlformats.org/officeDocument/2006/relationships/slideLayout" Target="../slideLayouts/slideLayout23.xml"/><Relationship Id="rId25" Type="http://schemas.openxmlformats.org/officeDocument/2006/relationships/slideLayout" Target="../slideLayouts/slideLayout24.xml"/><Relationship Id="rId26" Type="http://schemas.openxmlformats.org/officeDocument/2006/relationships/slideLayout" Target="../slideLayouts/slideLayout25.xml"/><Relationship Id="rId27" Type="http://schemas.openxmlformats.org/officeDocument/2006/relationships/slideLayout" Target="../slideLayouts/slideLayout26.xml"/><Relationship Id="rId28" Type="http://schemas.openxmlformats.org/officeDocument/2006/relationships/slideLayout" Target="../slideLayouts/slideLayout27.xml"/><Relationship Id="rId29" Type="http://schemas.openxmlformats.org/officeDocument/2006/relationships/slideLayout" Target="../slideLayouts/slideLayout28.xml"/><Relationship Id="rId30" Type="http://schemas.openxmlformats.org/officeDocument/2006/relationships/slideLayout" Target="../slideLayouts/slideLayout29.xml"/><Relationship Id="rId31" Type="http://schemas.openxmlformats.org/officeDocument/2006/relationships/slideLayout" Target="../slideLayouts/slideLayout30.xml"/><Relationship Id="rId32" Type="http://schemas.openxmlformats.org/officeDocument/2006/relationships/slideLayout" Target="../slideLayouts/slideLayout31.xml"/><Relationship Id="rId33" Type="http://schemas.openxmlformats.org/officeDocument/2006/relationships/slideLayout" Target="../slideLayouts/slideLayout32.xml"/><Relationship Id="rId34" Type="http://schemas.openxmlformats.org/officeDocument/2006/relationships/slideLayout" Target="../slideLayouts/slideLayout33.xml"/><Relationship Id="rId35" Type="http://schemas.openxmlformats.org/officeDocument/2006/relationships/slideLayout" Target="../slideLayouts/slideLayout34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1;p6"/>
          <p:cNvSpPr/>
          <p:nvPr/>
        </p:nvSpPr>
        <p:spPr>
          <a:xfrm>
            <a:off x="-1" y="-126"/>
            <a:ext cx="2193302" cy="5148002"/>
          </a:xfrm>
          <a:prstGeom prst="rect">
            <a:avLst/>
          </a:pr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5400012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>
                <a:solidFill>
                  <a:srgbClr val="000000"/>
                </a:solidFill>
              </a:defRPr>
            </a:pPr>
          </a:p>
        </p:txBody>
      </p:sp>
      <p:sp>
        <p:nvSpPr>
          <p:cNvPr id="3" name="Google Shape;32;p6"/>
          <p:cNvSpPr txBox="1"/>
          <p:nvPr/>
        </p:nvSpPr>
        <p:spPr>
          <a:xfrm>
            <a:off x="2530249" y="707850"/>
            <a:ext cx="4362002" cy="8305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91424" tIns="91424" rIns="91424" bIns="91424">
            <a:spAutoFit/>
          </a:bodyPr>
          <a:lstStyle>
            <a:lvl1pPr>
              <a:defRPr sz="3600">
                <a:latin typeface="Source Sans 3 Bold"/>
                <a:ea typeface="Source Sans 3 Bold"/>
                <a:cs typeface="Source Sans 3 Bold"/>
                <a:sym typeface="Source Sans 3 Bold"/>
              </a:defRPr>
            </a:lvl1pPr>
          </a:lstStyle>
          <a:p>
            <a:pPr/>
            <a:r>
              <a:t>Content </a:t>
            </a:r>
          </a:p>
        </p:txBody>
      </p:sp>
      <p:sp>
        <p:nvSpPr>
          <p:cNvPr id="4" name="Google Shape;33;p6"/>
          <p:cNvSpPr txBox="1"/>
          <p:nvPr/>
        </p:nvSpPr>
        <p:spPr>
          <a:xfrm>
            <a:off x="2657875" y="1752150"/>
            <a:ext cx="2575800" cy="4622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91424" tIns="91424" rIns="91424" bIns="91424">
            <a:spAutoFit/>
          </a:bodyPr>
          <a:lstStyle>
            <a:lvl1pPr>
              <a:defRPr b="1" sz="1800">
                <a:solidFill>
                  <a:srgbClr val="000000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</a:lstStyle>
          <a:p>
            <a:pPr/>
            <a:r>
              <a:t>Title One</a:t>
            </a:r>
          </a:p>
        </p:txBody>
      </p:sp>
      <p:sp>
        <p:nvSpPr>
          <p:cNvPr id="5" name="Google Shape;34;p6"/>
          <p:cNvSpPr txBox="1"/>
          <p:nvPr/>
        </p:nvSpPr>
        <p:spPr>
          <a:xfrm>
            <a:off x="2657875" y="2082100"/>
            <a:ext cx="2575800" cy="3987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91424" tIns="91424" rIns="91424" bIns="91424">
            <a:spAutoFit/>
          </a:bodyPr>
          <a:lstStyle>
            <a:lvl1pPr>
              <a:defRPr sz="1200">
                <a:solidFill>
                  <a:srgbClr val="000000"/>
                </a:solidFill>
                <a:latin typeface="Source Sans 3 Regular"/>
                <a:ea typeface="Source Sans 3 Regular"/>
                <a:cs typeface="Source Sans 3 Regular"/>
                <a:sym typeface="Source Sans 3 Regular"/>
              </a:defRPr>
            </a:lvl1pPr>
          </a:lstStyle>
          <a:p>
            <a:pPr/>
            <a:r>
              <a:t>Any description can go here</a:t>
            </a:r>
          </a:p>
        </p:txBody>
      </p:sp>
      <p:sp>
        <p:nvSpPr>
          <p:cNvPr id="6" name="Google Shape;35;p6"/>
          <p:cNvSpPr txBox="1"/>
          <p:nvPr/>
        </p:nvSpPr>
        <p:spPr>
          <a:xfrm>
            <a:off x="2657875" y="2832999"/>
            <a:ext cx="2575800" cy="4622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91424" tIns="91424" rIns="91424" bIns="91424">
            <a:spAutoFit/>
          </a:bodyPr>
          <a:lstStyle>
            <a:lvl1pPr>
              <a:defRPr b="1" sz="1800">
                <a:solidFill>
                  <a:srgbClr val="000000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</a:lstStyle>
          <a:p>
            <a:pPr/>
            <a:r>
              <a:t>Title One</a:t>
            </a:r>
          </a:p>
        </p:txBody>
      </p:sp>
      <p:sp>
        <p:nvSpPr>
          <p:cNvPr id="7" name="Google Shape;36;p6"/>
          <p:cNvSpPr txBox="1"/>
          <p:nvPr/>
        </p:nvSpPr>
        <p:spPr>
          <a:xfrm>
            <a:off x="2657875" y="3162949"/>
            <a:ext cx="2575800" cy="3987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91424" tIns="91424" rIns="91424" bIns="91424">
            <a:spAutoFit/>
          </a:bodyPr>
          <a:lstStyle>
            <a:lvl1pPr>
              <a:defRPr sz="1200">
                <a:solidFill>
                  <a:srgbClr val="000000"/>
                </a:solidFill>
                <a:latin typeface="Source Sans 3 Regular"/>
                <a:ea typeface="Source Sans 3 Regular"/>
                <a:cs typeface="Source Sans 3 Regular"/>
                <a:sym typeface="Source Sans 3 Regular"/>
              </a:defRPr>
            </a:lvl1pPr>
          </a:lstStyle>
          <a:p>
            <a:pPr/>
            <a:r>
              <a:t>Any description can go here</a:t>
            </a:r>
          </a:p>
        </p:txBody>
      </p:sp>
      <p:sp>
        <p:nvSpPr>
          <p:cNvPr id="8" name="Google Shape;37;p6"/>
          <p:cNvSpPr txBox="1"/>
          <p:nvPr/>
        </p:nvSpPr>
        <p:spPr>
          <a:xfrm>
            <a:off x="2657875" y="3907149"/>
            <a:ext cx="2575800" cy="4622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91424" tIns="91424" rIns="91424" bIns="91424">
            <a:spAutoFit/>
          </a:bodyPr>
          <a:lstStyle>
            <a:lvl1pPr>
              <a:defRPr b="1" sz="1800">
                <a:solidFill>
                  <a:srgbClr val="000000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</a:lstStyle>
          <a:p>
            <a:pPr/>
            <a:r>
              <a:t>Title One</a:t>
            </a:r>
          </a:p>
        </p:txBody>
      </p:sp>
      <p:sp>
        <p:nvSpPr>
          <p:cNvPr id="9" name="Google Shape;38;p6"/>
          <p:cNvSpPr txBox="1"/>
          <p:nvPr/>
        </p:nvSpPr>
        <p:spPr>
          <a:xfrm>
            <a:off x="2657875" y="4237099"/>
            <a:ext cx="2575800" cy="3987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91424" tIns="91424" rIns="91424" bIns="91424">
            <a:spAutoFit/>
          </a:bodyPr>
          <a:lstStyle>
            <a:lvl1pPr>
              <a:defRPr sz="1200">
                <a:solidFill>
                  <a:srgbClr val="000000"/>
                </a:solidFill>
                <a:latin typeface="Source Sans 3 Regular"/>
                <a:ea typeface="Source Sans 3 Regular"/>
                <a:cs typeface="Source Sans 3 Regular"/>
                <a:sym typeface="Source Sans 3 Regular"/>
              </a:defRPr>
            </a:lvl1pPr>
          </a:lstStyle>
          <a:p>
            <a:pPr/>
            <a:r>
              <a:t>Any description can go here</a:t>
            </a:r>
          </a:p>
        </p:txBody>
      </p:sp>
      <p:sp>
        <p:nvSpPr>
          <p:cNvPr id="10" name="Google Shape;39;p6"/>
          <p:cNvSpPr txBox="1"/>
          <p:nvPr/>
        </p:nvSpPr>
        <p:spPr>
          <a:xfrm>
            <a:off x="5953425" y="1752150"/>
            <a:ext cx="2575800" cy="4622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91424" tIns="91424" rIns="91424" bIns="91424">
            <a:spAutoFit/>
          </a:bodyPr>
          <a:lstStyle>
            <a:lvl1pPr>
              <a:defRPr b="1" sz="1800">
                <a:solidFill>
                  <a:srgbClr val="000000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</a:lstStyle>
          <a:p>
            <a:pPr/>
            <a:r>
              <a:t>Title One</a:t>
            </a:r>
          </a:p>
        </p:txBody>
      </p:sp>
      <p:sp>
        <p:nvSpPr>
          <p:cNvPr id="11" name="Google Shape;40;p6"/>
          <p:cNvSpPr txBox="1"/>
          <p:nvPr/>
        </p:nvSpPr>
        <p:spPr>
          <a:xfrm>
            <a:off x="5953425" y="2082100"/>
            <a:ext cx="2575800" cy="3987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91424" tIns="91424" rIns="91424" bIns="91424">
            <a:spAutoFit/>
          </a:bodyPr>
          <a:lstStyle>
            <a:lvl1pPr>
              <a:defRPr sz="1200">
                <a:solidFill>
                  <a:srgbClr val="000000"/>
                </a:solidFill>
                <a:latin typeface="Source Sans 3 Regular"/>
                <a:ea typeface="Source Sans 3 Regular"/>
                <a:cs typeface="Source Sans 3 Regular"/>
                <a:sym typeface="Source Sans 3 Regular"/>
              </a:defRPr>
            </a:lvl1pPr>
          </a:lstStyle>
          <a:p>
            <a:pPr/>
            <a:r>
              <a:t>Any description can go here</a:t>
            </a:r>
          </a:p>
        </p:txBody>
      </p:sp>
      <p:sp>
        <p:nvSpPr>
          <p:cNvPr id="12" name="Google Shape;41;p6"/>
          <p:cNvSpPr txBox="1"/>
          <p:nvPr/>
        </p:nvSpPr>
        <p:spPr>
          <a:xfrm>
            <a:off x="5953425" y="2832999"/>
            <a:ext cx="2575800" cy="4622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91424" tIns="91424" rIns="91424" bIns="91424">
            <a:spAutoFit/>
          </a:bodyPr>
          <a:lstStyle>
            <a:lvl1pPr>
              <a:defRPr b="1" sz="1800">
                <a:solidFill>
                  <a:srgbClr val="000000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</a:lstStyle>
          <a:p>
            <a:pPr/>
            <a:r>
              <a:t>Title One</a:t>
            </a:r>
          </a:p>
        </p:txBody>
      </p:sp>
      <p:sp>
        <p:nvSpPr>
          <p:cNvPr id="13" name="Google Shape;42;p6"/>
          <p:cNvSpPr txBox="1"/>
          <p:nvPr/>
        </p:nvSpPr>
        <p:spPr>
          <a:xfrm>
            <a:off x="5953425" y="3162949"/>
            <a:ext cx="2575800" cy="3987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91424" tIns="91424" rIns="91424" bIns="91424">
            <a:spAutoFit/>
          </a:bodyPr>
          <a:lstStyle>
            <a:lvl1pPr>
              <a:defRPr sz="1200">
                <a:solidFill>
                  <a:srgbClr val="000000"/>
                </a:solidFill>
                <a:latin typeface="Source Sans 3 Regular"/>
                <a:ea typeface="Source Sans 3 Regular"/>
                <a:cs typeface="Source Sans 3 Regular"/>
                <a:sym typeface="Source Sans 3 Regular"/>
              </a:defRPr>
            </a:lvl1pPr>
          </a:lstStyle>
          <a:p>
            <a:pPr/>
            <a:r>
              <a:t>Any description can go here</a:t>
            </a:r>
          </a:p>
        </p:txBody>
      </p:sp>
      <p:sp>
        <p:nvSpPr>
          <p:cNvPr id="14" name="Google Shape;43;p6"/>
          <p:cNvSpPr txBox="1"/>
          <p:nvPr/>
        </p:nvSpPr>
        <p:spPr>
          <a:xfrm>
            <a:off x="5953425" y="3907149"/>
            <a:ext cx="2575800" cy="4622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91424" tIns="91424" rIns="91424" bIns="91424">
            <a:spAutoFit/>
          </a:bodyPr>
          <a:lstStyle>
            <a:lvl1pPr>
              <a:defRPr b="1" sz="1800">
                <a:solidFill>
                  <a:srgbClr val="000000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</a:lstStyle>
          <a:p>
            <a:pPr/>
            <a:r>
              <a:t>Title One</a:t>
            </a:r>
          </a:p>
        </p:txBody>
      </p:sp>
      <p:sp>
        <p:nvSpPr>
          <p:cNvPr id="15" name="Google Shape;44;p6"/>
          <p:cNvSpPr txBox="1"/>
          <p:nvPr/>
        </p:nvSpPr>
        <p:spPr>
          <a:xfrm>
            <a:off x="5953425" y="4237099"/>
            <a:ext cx="2575800" cy="3987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91424" tIns="91424" rIns="91424" bIns="91424">
            <a:spAutoFit/>
          </a:bodyPr>
          <a:lstStyle>
            <a:lvl1pPr>
              <a:defRPr sz="1200">
                <a:solidFill>
                  <a:srgbClr val="000000"/>
                </a:solidFill>
                <a:latin typeface="Source Sans 3 Regular"/>
                <a:ea typeface="Source Sans 3 Regular"/>
                <a:cs typeface="Source Sans 3 Regular"/>
                <a:sym typeface="Source Sans 3 Regular"/>
              </a:defRPr>
            </a:lvl1pPr>
          </a:lstStyle>
          <a:p>
            <a:pPr/>
            <a:r>
              <a:t>Any description can go here</a:t>
            </a:r>
          </a:p>
        </p:txBody>
      </p:sp>
      <p:sp>
        <p:nvSpPr>
          <p:cNvPr id="16" name="Title Text"/>
          <p:cNvSpPr txBox="1"/>
          <p:nvPr>
            <p:ph type="title"/>
          </p:nvPr>
        </p:nvSpPr>
        <p:spPr>
          <a:xfrm>
            <a:off x="457200" y="205978"/>
            <a:ext cx="8229600" cy="9941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17" name="Body Level One…"/>
          <p:cNvSpPr txBox="1"/>
          <p:nvPr>
            <p:ph type="body" idx="1"/>
          </p:nvPr>
        </p:nvSpPr>
        <p:spPr>
          <a:xfrm>
            <a:off x="457200" y="1200150"/>
            <a:ext cx="8229600" cy="39433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8" name="Slide Number"/>
          <p:cNvSpPr txBox="1"/>
          <p:nvPr>
            <p:ph type="sldNum" sz="quarter" idx="2"/>
          </p:nvPr>
        </p:nvSpPr>
        <p:spPr>
          <a:xfrm>
            <a:off x="4419600" y="4608064"/>
            <a:ext cx="2133600" cy="318397"/>
          </a:xfrm>
          <a:prstGeom prst="rect">
            <a:avLst/>
          </a:prstGeom>
          <a:ln w="12700">
            <a:miter lim="400000"/>
          </a:ln>
        </p:spPr>
        <p:txBody>
          <a:bodyPr wrap="none" lIns="91424" tIns="91424" rIns="91424" bIns="91424" anchor="ctr">
            <a:normAutofit fontScale="100000" lnSpcReduction="0"/>
          </a:bodyPr>
          <a:lstStyle>
            <a:lvl1pPr algn="r">
              <a:defRPr sz="1000">
                <a:solidFill>
                  <a:schemeClr val="accent1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  <p:sldLayoutId id="2147483673" r:id="rId26"/>
    <p:sldLayoutId id="2147483674" r:id="rId27"/>
    <p:sldLayoutId id="2147483675" r:id="rId28"/>
    <p:sldLayoutId id="2147483676" r:id="rId29"/>
    <p:sldLayoutId id="2147483677" r:id="rId30"/>
    <p:sldLayoutId id="2147483678" r:id="rId31"/>
    <p:sldLayoutId id="2147483679" r:id="rId32"/>
    <p:sldLayoutId id="2147483680" r:id="rId33"/>
    <p:sldLayoutId id="2147483681" r:id="rId34"/>
    <p:sldLayoutId id="2147483682" r:id="rId35"/>
  </p:sldLayoutIdLst>
  <p:transition xmlns:p14="http://schemas.microsoft.com/office/powerpoint/2010/main" spd="med" advClick="1"/>
  <p:txStyles>
    <p:titleStyle>
      <a:lvl1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600" u="none">
          <a:solidFill>
            <a:srgbClr val="4A4A4A"/>
          </a:solidFill>
          <a:uFillTx/>
          <a:latin typeface="Source Sans 3 Bold"/>
          <a:ea typeface="Source Sans 3 Bold"/>
          <a:cs typeface="Source Sans 3 Bold"/>
          <a:sym typeface="Source Sans 3 Bold"/>
        </a:defRPr>
      </a:lvl1pPr>
      <a:lvl2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600" u="none">
          <a:solidFill>
            <a:srgbClr val="4A4A4A"/>
          </a:solidFill>
          <a:uFillTx/>
          <a:latin typeface="Source Sans 3 Bold"/>
          <a:ea typeface="Source Sans 3 Bold"/>
          <a:cs typeface="Source Sans 3 Bold"/>
          <a:sym typeface="Source Sans 3 Bold"/>
        </a:defRPr>
      </a:lvl2pPr>
      <a:lvl3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600" u="none">
          <a:solidFill>
            <a:srgbClr val="4A4A4A"/>
          </a:solidFill>
          <a:uFillTx/>
          <a:latin typeface="Source Sans 3 Bold"/>
          <a:ea typeface="Source Sans 3 Bold"/>
          <a:cs typeface="Source Sans 3 Bold"/>
          <a:sym typeface="Source Sans 3 Bold"/>
        </a:defRPr>
      </a:lvl3pPr>
      <a:lvl4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600" u="none">
          <a:solidFill>
            <a:srgbClr val="4A4A4A"/>
          </a:solidFill>
          <a:uFillTx/>
          <a:latin typeface="Source Sans 3 Bold"/>
          <a:ea typeface="Source Sans 3 Bold"/>
          <a:cs typeface="Source Sans 3 Bold"/>
          <a:sym typeface="Source Sans 3 Bold"/>
        </a:defRPr>
      </a:lvl4pPr>
      <a:lvl5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600" u="none">
          <a:solidFill>
            <a:srgbClr val="4A4A4A"/>
          </a:solidFill>
          <a:uFillTx/>
          <a:latin typeface="Source Sans 3 Bold"/>
          <a:ea typeface="Source Sans 3 Bold"/>
          <a:cs typeface="Source Sans 3 Bold"/>
          <a:sym typeface="Source Sans 3 Bold"/>
        </a:defRPr>
      </a:lvl5pPr>
      <a:lvl6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600" u="none">
          <a:solidFill>
            <a:srgbClr val="4A4A4A"/>
          </a:solidFill>
          <a:uFillTx/>
          <a:latin typeface="Source Sans 3 Bold"/>
          <a:ea typeface="Source Sans 3 Bold"/>
          <a:cs typeface="Source Sans 3 Bold"/>
          <a:sym typeface="Source Sans 3 Bold"/>
        </a:defRPr>
      </a:lvl6pPr>
      <a:lvl7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600" u="none">
          <a:solidFill>
            <a:srgbClr val="4A4A4A"/>
          </a:solidFill>
          <a:uFillTx/>
          <a:latin typeface="Source Sans 3 Bold"/>
          <a:ea typeface="Source Sans 3 Bold"/>
          <a:cs typeface="Source Sans 3 Bold"/>
          <a:sym typeface="Source Sans 3 Bold"/>
        </a:defRPr>
      </a:lvl7pPr>
      <a:lvl8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600" u="none">
          <a:solidFill>
            <a:srgbClr val="4A4A4A"/>
          </a:solidFill>
          <a:uFillTx/>
          <a:latin typeface="Source Sans 3 Bold"/>
          <a:ea typeface="Source Sans 3 Bold"/>
          <a:cs typeface="Source Sans 3 Bold"/>
          <a:sym typeface="Source Sans 3 Bold"/>
        </a:defRPr>
      </a:lvl8pPr>
      <a:lvl9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600" u="none">
          <a:solidFill>
            <a:srgbClr val="4A4A4A"/>
          </a:solidFill>
          <a:uFillTx/>
          <a:latin typeface="Source Sans 3 Bold"/>
          <a:ea typeface="Source Sans 3 Bold"/>
          <a:cs typeface="Source Sans 3 Bold"/>
          <a:sym typeface="Source Sans 3 Bold"/>
        </a:defRPr>
      </a:lvl9pPr>
    </p:titleStyle>
    <p:bodyStyle>
      <a:lvl1pPr marL="457200" marR="0" indent="-295275" algn="l" defTabSz="914400" rtl="0" latinLnBrk="0">
        <a:lnSpc>
          <a:spcPct val="115000"/>
        </a:lnSpc>
        <a:spcBef>
          <a:spcPts val="0"/>
        </a:spcBef>
        <a:spcAft>
          <a:spcPts val="0"/>
        </a:spcAft>
        <a:buClr>
          <a:srgbClr val="4A4A4A"/>
        </a:buClr>
        <a:buSzPts val="1000"/>
        <a:buFont typeface="Source Sans 3 Regular"/>
        <a:buChar char="●"/>
        <a:tabLst/>
        <a:defRPr b="0" baseline="0" cap="none" i="0" spc="0" strike="noStrike" sz="1000" u="none">
          <a:solidFill>
            <a:srgbClr val="4A4A4A"/>
          </a:solidFill>
          <a:uFillTx/>
          <a:latin typeface="Source Sans 3 Regular"/>
          <a:ea typeface="Source Sans 3 Regular"/>
          <a:cs typeface="Source Sans 3 Regular"/>
          <a:sym typeface="Source Sans 3 Regular"/>
        </a:defRPr>
      </a:lvl1pPr>
      <a:lvl2pPr marL="914400" marR="0" indent="-295275" algn="l" defTabSz="914400" rtl="0" latinLnBrk="0">
        <a:lnSpc>
          <a:spcPct val="115000"/>
        </a:lnSpc>
        <a:spcBef>
          <a:spcPts val="0"/>
        </a:spcBef>
        <a:spcAft>
          <a:spcPts val="0"/>
        </a:spcAft>
        <a:buClr>
          <a:srgbClr val="4A4A4A"/>
        </a:buClr>
        <a:buSzPts val="1000"/>
        <a:buFont typeface="Source Sans 3 Regular"/>
        <a:buChar char="○"/>
        <a:tabLst/>
        <a:defRPr b="0" baseline="0" cap="none" i="0" spc="0" strike="noStrike" sz="1000" u="none">
          <a:solidFill>
            <a:srgbClr val="4A4A4A"/>
          </a:solidFill>
          <a:uFillTx/>
          <a:latin typeface="Source Sans 3 Regular"/>
          <a:ea typeface="Source Sans 3 Regular"/>
          <a:cs typeface="Source Sans 3 Regular"/>
          <a:sym typeface="Source Sans 3 Regular"/>
        </a:defRPr>
      </a:lvl2pPr>
      <a:lvl3pPr marL="1371600" marR="0" indent="-295275" algn="l" defTabSz="914400" rtl="0" latinLnBrk="0">
        <a:lnSpc>
          <a:spcPct val="115000"/>
        </a:lnSpc>
        <a:spcBef>
          <a:spcPts val="0"/>
        </a:spcBef>
        <a:spcAft>
          <a:spcPts val="0"/>
        </a:spcAft>
        <a:buClr>
          <a:srgbClr val="4A4A4A"/>
        </a:buClr>
        <a:buSzPts val="1000"/>
        <a:buFont typeface="Source Sans 3 Regular"/>
        <a:buChar char="■"/>
        <a:tabLst/>
        <a:defRPr b="0" baseline="0" cap="none" i="0" spc="0" strike="noStrike" sz="1000" u="none">
          <a:solidFill>
            <a:srgbClr val="4A4A4A"/>
          </a:solidFill>
          <a:uFillTx/>
          <a:latin typeface="Source Sans 3 Regular"/>
          <a:ea typeface="Source Sans 3 Regular"/>
          <a:cs typeface="Source Sans 3 Regular"/>
          <a:sym typeface="Source Sans 3 Regular"/>
        </a:defRPr>
      </a:lvl3pPr>
      <a:lvl4pPr marL="1828800" marR="0" indent="-295275" algn="l" defTabSz="914400" rtl="0" latinLnBrk="0">
        <a:lnSpc>
          <a:spcPct val="115000"/>
        </a:lnSpc>
        <a:spcBef>
          <a:spcPts val="0"/>
        </a:spcBef>
        <a:spcAft>
          <a:spcPts val="0"/>
        </a:spcAft>
        <a:buClr>
          <a:srgbClr val="4A4A4A"/>
        </a:buClr>
        <a:buSzPts val="1000"/>
        <a:buFont typeface="Source Sans 3 Regular"/>
        <a:buChar char="●"/>
        <a:tabLst/>
        <a:defRPr b="0" baseline="0" cap="none" i="0" spc="0" strike="noStrike" sz="1000" u="none">
          <a:solidFill>
            <a:srgbClr val="4A4A4A"/>
          </a:solidFill>
          <a:uFillTx/>
          <a:latin typeface="Source Sans 3 Regular"/>
          <a:ea typeface="Source Sans 3 Regular"/>
          <a:cs typeface="Source Sans 3 Regular"/>
          <a:sym typeface="Source Sans 3 Regular"/>
        </a:defRPr>
      </a:lvl4pPr>
      <a:lvl5pPr marL="2286000" marR="0" indent="-295275" algn="l" defTabSz="914400" rtl="0" latinLnBrk="0">
        <a:lnSpc>
          <a:spcPct val="115000"/>
        </a:lnSpc>
        <a:spcBef>
          <a:spcPts val="0"/>
        </a:spcBef>
        <a:spcAft>
          <a:spcPts val="0"/>
        </a:spcAft>
        <a:buClr>
          <a:srgbClr val="4A4A4A"/>
        </a:buClr>
        <a:buSzPts val="1000"/>
        <a:buFont typeface="Source Sans 3 Regular"/>
        <a:buChar char="○"/>
        <a:tabLst/>
        <a:defRPr b="0" baseline="0" cap="none" i="0" spc="0" strike="noStrike" sz="1000" u="none">
          <a:solidFill>
            <a:srgbClr val="4A4A4A"/>
          </a:solidFill>
          <a:uFillTx/>
          <a:latin typeface="Source Sans 3 Regular"/>
          <a:ea typeface="Source Sans 3 Regular"/>
          <a:cs typeface="Source Sans 3 Regular"/>
          <a:sym typeface="Source Sans 3 Regular"/>
        </a:defRPr>
      </a:lvl5pPr>
      <a:lvl6pPr marL="2743200" marR="0" indent="-295275" algn="l" defTabSz="914400" rtl="0" latinLnBrk="0">
        <a:lnSpc>
          <a:spcPct val="115000"/>
        </a:lnSpc>
        <a:spcBef>
          <a:spcPts val="0"/>
        </a:spcBef>
        <a:spcAft>
          <a:spcPts val="0"/>
        </a:spcAft>
        <a:buClr>
          <a:srgbClr val="4A4A4A"/>
        </a:buClr>
        <a:buSzPts val="1000"/>
        <a:buFont typeface="Source Sans 3 Regular"/>
        <a:buChar char="■"/>
        <a:tabLst/>
        <a:defRPr b="0" baseline="0" cap="none" i="0" spc="0" strike="noStrike" sz="1000" u="none">
          <a:solidFill>
            <a:srgbClr val="4A4A4A"/>
          </a:solidFill>
          <a:uFillTx/>
          <a:latin typeface="Source Sans 3 Regular"/>
          <a:ea typeface="Source Sans 3 Regular"/>
          <a:cs typeface="Source Sans 3 Regular"/>
          <a:sym typeface="Source Sans 3 Regular"/>
        </a:defRPr>
      </a:lvl6pPr>
      <a:lvl7pPr marL="3200400" marR="0" indent="-295275" algn="l" defTabSz="914400" rtl="0" latinLnBrk="0">
        <a:lnSpc>
          <a:spcPct val="115000"/>
        </a:lnSpc>
        <a:spcBef>
          <a:spcPts val="0"/>
        </a:spcBef>
        <a:spcAft>
          <a:spcPts val="0"/>
        </a:spcAft>
        <a:buClr>
          <a:srgbClr val="4A4A4A"/>
        </a:buClr>
        <a:buSzPts val="1000"/>
        <a:buFont typeface="Source Sans 3 Regular"/>
        <a:buChar char="●"/>
        <a:tabLst/>
        <a:defRPr b="0" baseline="0" cap="none" i="0" spc="0" strike="noStrike" sz="1000" u="none">
          <a:solidFill>
            <a:srgbClr val="4A4A4A"/>
          </a:solidFill>
          <a:uFillTx/>
          <a:latin typeface="Source Sans 3 Regular"/>
          <a:ea typeface="Source Sans 3 Regular"/>
          <a:cs typeface="Source Sans 3 Regular"/>
          <a:sym typeface="Source Sans 3 Regular"/>
        </a:defRPr>
      </a:lvl7pPr>
      <a:lvl8pPr marL="3657600" marR="0" indent="-295275" algn="l" defTabSz="914400" rtl="0" latinLnBrk="0">
        <a:lnSpc>
          <a:spcPct val="115000"/>
        </a:lnSpc>
        <a:spcBef>
          <a:spcPts val="0"/>
        </a:spcBef>
        <a:spcAft>
          <a:spcPts val="0"/>
        </a:spcAft>
        <a:buClr>
          <a:srgbClr val="4A4A4A"/>
        </a:buClr>
        <a:buSzPts val="1000"/>
        <a:buFont typeface="Source Sans 3 Regular"/>
        <a:buChar char="○"/>
        <a:tabLst/>
        <a:defRPr b="0" baseline="0" cap="none" i="0" spc="0" strike="noStrike" sz="1000" u="none">
          <a:solidFill>
            <a:srgbClr val="4A4A4A"/>
          </a:solidFill>
          <a:uFillTx/>
          <a:latin typeface="Source Sans 3 Regular"/>
          <a:ea typeface="Source Sans 3 Regular"/>
          <a:cs typeface="Source Sans 3 Regular"/>
          <a:sym typeface="Source Sans 3 Regular"/>
        </a:defRPr>
      </a:lvl8pPr>
      <a:lvl9pPr marL="4114800" marR="0" indent="-295275" algn="l" defTabSz="914400" rtl="0" latinLnBrk="0">
        <a:lnSpc>
          <a:spcPct val="115000"/>
        </a:lnSpc>
        <a:spcBef>
          <a:spcPts val="0"/>
        </a:spcBef>
        <a:spcAft>
          <a:spcPts val="0"/>
        </a:spcAft>
        <a:buClr>
          <a:srgbClr val="4A4A4A"/>
        </a:buClr>
        <a:buSzPts val="1000"/>
        <a:buFont typeface="Source Sans 3 Regular"/>
        <a:buChar char="■"/>
        <a:tabLst/>
        <a:defRPr b="0" baseline="0" cap="none" i="0" spc="0" strike="noStrike" sz="1000" u="none">
          <a:solidFill>
            <a:srgbClr val="4A4A4A"/>
          </a:solidFill>
          <a:uFillTx/>
          <a:latin typeface="Source Sans 3 Regular"/>
          <a:ea typeface="Source Sans 3 Regular"/>
          <a:cs typeface="Source Sans 3 Regular"/>
          <a:sym typeface="Source Sans 3 Regular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6.png"/><Relationship Id="rId3" Type="http://schemas.openxmlformats.org/officeDocument/2006/relationships/image" Target="../media/image7.pn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6.png"/><Relationship Id="rId4" Type="http://schemas.openxmlformats.org/officeDocument/2006/relationships/image" Target="../media/image27.png"/><Relationship Id="rId5" Type="http://schemas.openxmlformats.org/officeDocument/2006/relationships/image" Target="../media/image28.png"/><Relationship Id="rId6" Type="http://schemas.openxmlformats.org/officeDocument/2006/relationships/image" Target="../media/image29.png"/><Relationship Id="rId7" Type="http://schemas.openxmlformats.org/officeDocument/2006/relationships/image" Target="../media/image10.png"/><Relationship Id="rId8" Type="http://schemas.openxmlformats.org/officeDocument/2006/relationships/image" Target="../media/image30.png"/><Relationship Id="rId9" Type="http://schemas.openxmlformats.org/officeDocument/2006/relationships/image" Target="../media/image31.png"/><Relationship Id="rId10" Type="http://schemas.openxmlformats.org/officeDocument/2006/relationships/image" Target="../media/image32.png"/><Relationship Id="rId11" Type="http://schemas.openxmlformats.org/officeDocument/2006/relationships/image" Target="../media/image33.pn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image" Target="../media/image34.png"/><Relationship Id="rId3" Type="http://schemas.openxmlformats.org/officeDocument/2006/relationships/image" Target="../media/image35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6" Type="http://schemas.openxmlformats.org/officeDocument/2006/relationships/image" Target="../media/image12.pn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4.xml"/><Relationship Id="rId2" Type="http://schemas.openxmlformats.org/officeDocument/2006/relationships/image" Target="../media/image13.png"/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5" Type="http://schemas.openxmlformats.org/officeDocument/2006/relationships/image" Target="../media/image11.png"/><Relationship Id="rId6" Type="http://schemas.openxmlformats.org/officeDocument/2006/relationships/image" Target="../media/image9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image" Target="../media/image16.png"/><Relationship Id="rId3" Type="http://schemas.openxmlformats.org/officeDocument/2006/relationships/image" Target="../media/image2.jpe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image" Target="../media/image3.jpeg"/><Relationship Id="rId3" Type="http://schemas.openxmlformats.org/officeDocument/2006/relationships/image" Target="../media/image4.jpe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image" Target="../media/image5.jpeg"/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5" Type="http://schemas.openxmlformats.org/officeDocument/2006/relationships/image" Target="../media/image19.pn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0.png"/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5" Type="http://schemas.openxmlformats.org/officeDocument/2006/relationships/image" Target="../media/image23.png"/><Relationship Id="rId6" Type="http://schemas.openxmlformats.org/officeDocument/2006/relationships/image" Target="../media/image24.pn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25.pn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6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236;p36"/>
          <p:cNvSpPr txBox="1"/>
          <p:nvPr>
            <p:ph type="title"/>
          </p:nvPr>
        </p:nvSpPr>
        <p:spPr>
          <a:xfrm>
            <a:off x="2294399" y="967775"/>
            <a:ext cx="4555202" cy="559501"/>
          </a:xfrm>
          <a:prstGeom prst="rect">
            <a:avLst/>
          </a:prstGeom>
        </p:spPr>
        <p:txBody>
          <a:bodyPr/>
          <a:lstStyle>
            <a:lvl1pPr defTabSz="713231" rtl="1">
              <a:defRPr sz="3120"/>
            </a:lvl1pPr>
          </a:lstStyle>
          <a:p>
            <a:pPr/>
            <a:r>
              <a:t>الصحافة عن Airalo</a:t>
            </a:r>
          </a:p>
        </p:txBody>
      </p:sp>
      <p:sp>
        <p:nvSpPr>
          <p:cNvPr id="396" name="Google Shape;237;p36"/>
          <p:cNvSpPr txBox="1"/>
          <p:nvPr>
            <p:ph type="body" sz="quarter" idx="1"/>
          </p:nvPr>
        </p:nvSpPr>
        <p:spPr>
          <a:xfrm>
            <a:off x="2605350" y="1527274"/>
            <a:ext cx="3933300" cy="392401"/>
          </a:xfrm>
          <a:prstGeom prst="rect">
            <a:avLst/>
          </a:prstGeom>
        </p:spPr>
        <p:txBody>
          <a:bodyPr/>
          <a:lstStyle>
            <a:lvl1pPr marL="0" indent="0" rtl="1">
              <a:spcBef>
                <a:spcPts val="1200"/>
              </a:spcBef>
              <a:defRPr>
                <a:latin typeface="Source Sans 3 Bold"/>
                <a:ea typeface="Source Sans 3 Bold"/>
                <a:cs typeface="Source Sans 3 Bold"/>
                <a:sym typeface="Source Sans 3 Bold"/>
              </a:defRPr>
            </a:lvl1pPr>
          </a:lstStyle>
          <a:p>
            <a:pPr/>
            <a:r>
              <a:t>الربع الثالث لعام 2023</a:t>
            </a:r>
          </a:p>
        </p:txBody>
      </p:sp>
      <p:pic>
        <p:nvPicPr>
          <p:cNvPr id="397" name="Airalo-Logo-Row_Black.png" descr="Airalo-Logo-Row_Black.png"/>
          <p:cNvPicPr>
            <a:picLocks noChangeAspect="1"/>
          </p:cNvPicPr>
          <p:nvPr/>
        </p:nvPicPr>
        <p:blipFill>
          <a:blip r:embed="rId3">
            <a:extLst/>
          </a:blip>
          <a:srcRect l="99" t="0" r="99" b="0"/>
          <a:stretch>
            <a:fillRect/>
          </a:stretch>
        </p:blipFill>
        <p:spPr>
          <a:xfrm>
            <a:off x="3808014" y="290674"/>
            <a:ext cx="1527976" cy="44775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F3F0E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2" name="Google Shape;360;p45" descr="Google Shape;360;p45"/>
          <p:cNvPicPr>
            <a:picLocks noChangeAspect="1"/>
          </p:cNvPicPr>
          <p:nvPr/>
        </p:nvPicPr>
        <p:blipFill>
          <a:blip r:embed="rId3">
            <a:alphaModFix amt="60000"/>
            <a:extLst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495" name="Google Shape;361;p45"/>
          <p:cNvGrpSpPr/>
          <p:nvPr/>
        </p:nvGrpSpPr>
        <p:grpSpPr>
          <a:xfrm>
            <a:off x="4418350" y="271275"/>
            <a:ext cx="3436239" cy="1725329"/>
            <a:chOff x="0" y="0"/>
            <a:chExt cx="3436237" cy="1725328"/>
          </a:xfrm>
        </p:grpSpPr>
        <p:sp>
          <p:nvSpPr>
            <p:cNvPr id="493" name="Google Shape;362;p45"/>
            <p:cNvSpPr/>
            <p:nvPr/>
          </p:nvSpPr>
          <p:spPr>
            <a:xfrm>
              <a:off x="37" y="114753"/>
              <a:ext cx="3436201" cy="1610576"/>
            </a:xfrm>
            <a:prstGeom prst="roundRect">
              <a:avLst>
                <a:gd name="adj" fmla="val 5798"/>
              </a:avLst>
            </a:prstGeom>
            <a:solidFill>
              <a:srgbClr val="FFFFF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>
                  <a:solidFill>
                    <a:srgbClr val="000000"/>
                  </a:solidFill>
                </a:defRPr>
              </a:pPr>
            </a:p>
          </p:txBody>
        </p:sp>
        <p:pic>
          <p:nvPicPr>
            <p:cNvPr id="494" name="Google Shape;363;p45" descr="Google Shape;363;p45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-1" y="-1"/>
              <a:ext cx="3436165" cy="23832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496" name="Google Shape;364;p45" descr="Google Shape;364;p45"/>
          <p:cNvPicPr>
            <a:picLocks noChangeAspect="1"/>
          </p:cNvPicPr>
          <p:nvPr/>
        </p:nvPicPr>
        <p:blipFill>
          <a:blip r:embed="rId5">
            <a:extLst/>
          </a:blip>
          <a:srcRect l="4942" t="4874" r="0" b="5856"/>
          <a:stretch>
            <a:fillRect/>
          </a:stretch>
        </p:blipFill>
        <p:spPr>
          <a:xfrm>
            <a:off x="4495799" y="534150"/>
            <a:ext cx="3183175" cy="1382775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499" name="Google Shape;365;p45"/>
          <p:cNvGrpSpPr/>
          <p:nvPr/>
        </p:nvGrpSpPr>
        <p:grpSpPr>
          <a:xfrm>
            <a:off x="351735" y="1281596"/>
            <a:ext cx="3619750" cy="2203121"/>
            <a:chOff x="0" y="0"/>
            <a:chExt cx="3619748" cy="2203120"/>
          </a:xfrm>
        </p:grpSpPr>
        <p:sp>
          <p:nvSpPr>
            <p:cNvPr id="497" name="Google Shape;366;p45"/>
            <p:cNvSpPr/>
            <p:nvPr/>
          </p:nvSpPr>
          <p:spPr>
            <a:xfrm>
              <a:off x="39" y="114755"/>
              <a:ext cx="3619710" cy="2088366"/>
            </a:xfrm>
            <a:prstGeom prst="roundRect">
              <a:avLst>
                <a:gd name="adj" fmla="val 5798"/>
              </a:avLst>
            </a:prstGeom>
            <a:solidFill>
              <a:srgbClr val="FFFFF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>
                  <a:solidFill>
                    <a:srgbClr val="000000"/>
                  </a:solidFill>
                </a:defRPr>
              </a:pPr>
            </a:p>
          </p:txBody>
        </p:sp>
        <p:pic>
          <p:nvPicPr>
            <p:cNvPr id="498" name="Google Shape;367;p45" descr="Google Shape;367;p45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-1" y="0"/>
              <a:ext cx="3619710" cy="23832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500" name="Google Shape;368;p45" descr="Google Shape;368;p45"/>
          <p:cNvPicPr>
            <a:picLocks noChangeAspect="1"/>
          </p:cNvPicPr>
          <p:nvPr/>
        </p:nvPicPr>
        <p:blipFill>
          <a:blip r:embed="rId6">
            <a:extLst/>
          </a:blip>
          <a:srcRect l="95174" t="0" r="0" b="0"/>
          <a:stretch>
            <a:fillRect/>
          </a:stretch>
        </p:blipFill>
        <p:spPr>
          <a:xfrm>
            <a:off x="4181376" y="1958125"/>
            <a:ext cx="155876" cy="3230549"/>
          </a:xfrm>
          <a:prstGeom prst="rect">
            <a:avLst/>
          </a:prstGeom>
          <a:ln w="12700">
            <a:miter lim="400000"/>
          </a:ln>
        </p:spPr>
      </p:pic>
      <p:sp>
        <p:nvSpPr>
          <p:cNvPr id="501" name="Google Shape;369;p45"/>
          <p:cNvSpPr txBox="1"/>
          <p:nvPr>
            <p:ph type="title"/>
          </p:nvPr>
        </p:nvSpPr>
        <p:spPr>
          <a:xfrm>
            <a:off x="395074" y="489500"/>
            <a:ext cx="4387202" cy="1090501"/>
          </a:xfrm>
          <a:prstGeom prst="rect">
            <a:avLst/>
          </a:prstGeom>
        </p:spPr>
        <p:txBody>
          <a:bodyPr/>
          <a:lstStyle>
            <a:lvl1pPr rtl="1">
              <a:defRPr/>
            </a:lvl1pPr>
          </a:lstStyle>
          <a:p>
            <a:pPr/>
            <a:r>
              <a:t>شهادات المستخدمين</a:t>
            </a:r>
          </a:p>
        </p:txBody>
      </p:sp>
      <p:grpSp>
        <p:nvGrpSpPr>
          <p:cNvPr id="504" name="Google Shape;370;p45"/>
          <p:cNvGrpSpPr/>
          <p:nvPr/>
        </p:nvGrpSpPr>
        <p:grpSpPr>
          <a:xfrm>
            <a:off x="5711822" y="1666181"/>
            <a:ext cx="3127546" cy="1474685"/>
            <a:chOff x="0" y="0"/>
            <a:chExt cx="3127545" cy="1474684"/>
          </a:xfrm>
        </p:grpSpPr>
        <p:sp>
          <p:nvSpPr>
            <p:cNvPr id="502" name="Google Shape;371;p45"/>
            <p:cNvSpPr/>
            <p:nvPr/>
          </p:nvSpPr>
          <p:spPr>
            <a:xfrm>
              <a:off x="23" y="91979"/>
              <a:ext cx="3127523" cy="1382706"/>
            </a:xfrm>
            <a:prstGeom prst="roundRect">
              <a:avLst>
                <a:gd name="adj" fmla="val 5798"/>
              </a:avLst>
            </a:prstGeom>
            <a:solidFill>
              <a:srgbClr val="FFFFF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>
                  <a:solidFill>
                    <a:srgbClr val="000000"/>
                  </a:solidFill>
                </a:defRPr>
              </a:pPr>
            </a:p>
          </p:txBody>
        </p:sp>
        <p:pic>
          <p:nvPicPr>
            <p:cNvPr id="503" name="Google Shape;372;p45" descr="Google Shape;372;p45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0" y="0"/>
              <a:ext cx="3127522" cy="19100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505" name="Google Shape;373;p45"/>
          <p:cNvSpPr txBox="1"/>
          <p:nvPr>
            <p:ph type="body" sz="quarter" idx="1"/>
          </p:nvPr>
        </p:nvSpPr>
        <p:spPr>
          <a:xfrm>
            <a:off x="6417174" y="4834399"/>
            <a:ext cx="2587801" cy="225600"/>
          </a:xfrm>
          <a:prstGeom prst="rect">
            <a:avLst/>
          </a:prstGeom>
        </p:spPr>
        <p:txBody>
          <a:bodyPr/>
          <a:lstStyle>
            <a:lvl1pPr marL="0" indent="0" algn="r">
              <a:spcBef>
                <a:spcPts val="1200"/>
              </a:spcBef>
              <a:buSzTx/>
              <a:buNone/>
              <a:defRPr sz="900"/>
            </a:lvl1pPr>
          </a:lstStyle>
          <a:p>
            <a:pPr/>
            <a:r>
              <a:t>‎05‎   شهادات المستخدمين</a:t>
            </a:r>
          </a:p>
        </p:txBody>
      </p:sp>
      <p:pic>
        <p:nvPicPr>
          <p:cNvPr id="506" name="Google Shape;374;p45" descr="Google Shape;374;p45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4541799" y="1958125"/>
            <a:ext cx="3230550" cy="3230549"/>
          </a:xfrm>
          <a:prstGeom prst="rect">
            <a:avLst/>
          </a:prstGeom>
          <a:ln w="12700">
            <a:miter lim="400000"/>
          </a:ln>
        </p:spPr>
      </p:pic>
      <p:pic>
        <p:nvPicPr>
          <p:cNvPr id="507" name="Google Shape;375;p45" descr="Google Shape;375;p45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-141299" y="4168478"/>
            <a:ext cx="1320426" cy="1020201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510" name="Google Shape;376;p45"/>
          <p:cNvGrpSpPr/>
          <p:nvPr/>
        </p:nvGrpSpPr>
        <p:grpSpPr>
          <a:xfrm>
            <a:off x="7677463" y="3592705"/>
            <a:ext cx="1483432" cy="964286"/>
            <a:chOff x="0" y="0"/>
            <a:chExt cx="1483431" cy="964284"/>
          </a:xfrm>
        </p:grpSpPr>
        <p:sp>
          <p:nvSpPr>
            <p:cNvPr id="508" name="Google Shape;377;p45"/>
            <p:cNvSpPr txBox="1"/>
            <p:nvPr/>
          </p:nvSpPr>
          <p:spPr>
            <a:xfrm>
              <a:off x="0" y="527434"/>
              <a:ext cx="1483432" cy="43685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91424" tIns="91424" rIns="91424" bIns="91424" numCol="1" anchor="t">
              <a:spAutoFit/>
            </a:bodyPr>
            <a:lstStyle>
              <a:lvl1pPr algn="ctr" rtl="1">
                <a:defRPr>
                  <a:latin typeface="Source Sans 3 Regular"/>
                  <a:ea typeface="Source Sans 3 Regular"/>
                  <a:cs typeface="Source Sans 3 Regular"/>
                  <a:sym typeface="Source Sans 3 Regular"/>
                </a:defRPr>
              </a:lvl1pPr>
            </a:lstStyle>
            <a:p>
              <a:pPr/>
              <a:r>
                <a:t>تقييم التطبيق</a:t>
              </a:r>
            </a:p>
          </p:txBody>
        </p:sp>
        <p:sp>
          <p:nvSpPr>
            <p:cNvPr id="509" name="Google Shape;378;p45"/>
            <p:cNvSpPr txBox="1"/>
            <p:nvPr/>
          </p:nvSpPr>
          <p:spPr>
            <a:xfrm>
              <a:off x="199672" y="0"/>
              <a:ext cx="1084087" cy="77975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91424" tIns="91424" rIns="91424" bIns="91424" numCol="1" anchor="t">
              <a:spAutoFit/>
            </a:bodyPr>
            <a:lstStyle>
              <a:lvl1pPr algn="ctr">
                <a:defRPr sz="3300">
                  <a:latin typeface="Source Sans 3 Bold"/>
                  <a:ea typeface="Source Sans 3 Bold"/>
                  <a:cs typeface="Source Sans 3 Bold"/>
                  <a:sym typeface="Source Sans 3 Bold"/>
                </a:defRPr>
              </a:lvl1pPr>
            </a:lstStyle>
            <a:p>
              <a:pPr/>
              <a:r>
                <a:t>‎4.7</a:t>
              </a:r>
            </a:p>
          </p:txBody>
        </p:sp>
      </p:grpSp>
      <p:pic>
        <p:nvPicPr>
          <p:cNvPr id="511" name="Google Shape;379;p45" descr="Google Shape;379;p45"/>
          <p:cNvPicPr>
            <a:picLocks noChangeAspect="1"/>
          </p:cNvPicPr>
          <p:nvPr/>
        </p:nvPicPr>
        <p:blipFill>
          <a:blip r:embed="rId8">
            <a:extLst/>
          </a:blip>
          <a:srcRect l="0" t="0" r="0" b="20483"/>
          <a:stretch>
            <a:fillRect/>
          </a:stretch>
        </p:blipFill>
        <p:spPr>
          <a:xfrm>
            <a:off x="7573050" y="3256500"/>
            <a:ext cx="1691706" cy="723730"/>
          </a:xfrm>
          <a:prstGeom prst="rect">
            <a:avLst/>
          </a:prstGeom>
          <a:ln w="12700">
            <a:miter lim="400000"/>
          </a:ln>
        </p:spPr>
      </p:pic>
      <p:pic>
        <p:nvPicPr>
          <p:cNvPr id="512" name="Google Shape;380;p45" descr="Google Shape;380;p45"/>
          <p:cNvPicPr>
            <a:picLocks noChangeAspect="1"/>
          </p:cNvPicPr>
          <p:nvPr/>
        </p:nvPicPr>
        <p:blipFill>
          <a:blip r:embed="rId9">
            <a:extLst/>
          </a:blip>
          <a:srcRect l="0" t="6090" r="0" b="2192"/>
          <a:stretch>
            <a:fillRect/>
          </a:stretch>
        </p:blipFill>
        <p:spPr>
          <a:xfrm>
            <a:off x="351724" y="1580000"/>
            <a:ext cx="3436203" cy="1797724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515" name="Google Shape;381;p45"/>
          <p:cNvGrpSpPr/>
          <p:nvPr/>
        </p:nvGrpSpPr>
        <p:grpSpPr>
          <a:xfrm>
            <a:off x="1399874" y="3175226"/>
            <a:ext cx="3740310" cy="1725329"/>
            <a:chOff x="0" y="0"/>
            <a:chExt cx="3740308" cy="1725327"/>
          </a:xfrm>
        </p:grpSpPr>
        <p:sp>
          <p:nvSpPr>
            <p:cNvPr id="513" name="Google Shape;382;p45"/>
            <p:cNvSpPr/>
            <p:nvPr/>
          </p:nvSpPr>
          <p:spPr>
            <a:xfrm>
              <a:off x="40" y="114753"/>
              <a:ext cx="3740269" cy="1610575"/>
            </a:xfrm>
            <a:prstGeom prst="roundRect">
              <a:avLst>
                <a:gd name="adj" fmla="val 5798"/>
              </a:avLst>
            </a:prstGeom>
            <a:solidFill>
              <a:srgbClr val="FFFFF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>
                  <a:solidFill>
                    <a:srgbClr val="000000"/>
                  </a:solidFill>
                </a:defRPr>
              </a:pPr>
            </a:p>
          </p:txBody>
        </p:sp>
        <p:pic>
          <p:nvPicPr>
            <p:cNvPr id="514" name="Google Shape;383;p45" descr="Google Shape;383;p45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0" y="-1"/>
              <a:ext cx="3740267" cy="23832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516" name="Google Shape;384;p45" descr="Google Shape;384;p45"/>
          <p:cNvPicPr>
            <a:picLocks noChangeAspect="1"/>
          </p:cNvPicPr>
          <p:nvPr/>
        </p:nvPicPr>
        <p:blipFill>
          <a:blip r:embed="rId10">
            <a:extLst/>
          </a:blip>
          <a:srcRect l="0" t="9742" r="0" b="8591"/>
          <a:stretch>
            <a:fillRect/>
          </a:stretch>
        </p:blipFill>
        <p:spPr>
          <a:xfrm>
            <a:off x="5778350" y="1895512"/>
            <a:ext cx="2932701" cy="1090500"/>
          </a:xfrm>
          <a:prstGeom prst="rect">
            <a:avLst/>
          </a:prstGeom>
          <a:ln w="12700">
            <a:miter lim="400000"/>
          </a:ln>
        </p:spPr>
      </p:pic>
      <p:pic>
        <p:nvPicPr>
          <p:cNvPr id="517" name="Google Shape;385;p45" descr="Google Shape;385;p45"/>
          <p:cNvPicPr>
            <a:picLocks noChangeAspect="1"/>
          </p:cNvPicPr>
          <p:nvPr/>
        </p:nvPicPr>
        <p:blipFill>
          <a:blip r:embed="rId11">
            <a:extLst/>
          </a:blip>
          <a:srcRect l="0" t="0" r="5731" b="0"/>
          <a:stretch>
            <a:fillRect/>
          </a:stretch>
        </p:blipFill>
        <p:spPr>
          <a:xfrm>
            <a:off x="1507138" y="3482549"/>
            <a:ext cx="3525776" cy="125915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" name="Google Shape;390;p46"/>
          <p:cNvSpPr txBox="1"/>
          <p:nvPr>
            <p:ph type="title"/>
          </p:nvPr>
        </p:nvSpPr>
        <p:spPr>
          <a:xfrm>
            <a:off x="2378399" y="1660612"/>
            <a:ext cx="4387201" cy="606601"/>
          </a:xfrm>
          <a:prstGeom prst="rect">
            <a:avLst/>
          </a:prstGeom>
        </p:spPr>
        <p:txBody>
          <a:bodyPr/>
          <a:lstStyle>
            <a:lvl1pPr algn="ctr" defTabSz="612648" rtl="1">
              <a:defRPr sz="3350"/>
            </a:lvl1pPr>
          </a:lstStyle>
          <a:p>
            <a:pPr/>
            <a:r>
              <a:t>شكرًا لك</a:t>
            </a:r>
          </a:p>
        </p:txBody>
      </p:sp>
      <p:sp>
        <p:nvSpPr>
          <p:cNvPr id="522" name="Google Shape;391;p46"/>
          <p:cNvSpPr txBox="1"/>
          <p:nvPr/>
        </p:nvSpPr>
        <p:spPr>
          <a:xfrm>
            <a:off x="2721149" y="2407387"/>
            <a:ext cx="3701701" cy="6099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91424" tIns="91424" rIns="91424" bIns="91424">
            <a:spAutoFit/>
          </a:bodyPr>
          <a:lstStyle/>
          <a:p>
            <a:pPr algn="ctr">
              <a:spcBef>
                <a:spcPts val="500"/>
              </a:spcBef>
              <a:defRPr sz="1200">
                <a:solidFill>
                  <a:srgbClr val="666666"/>
                </a:solidFill>
                <a:latin typeface="Source Sans 3 Bold"/>
                <a:ea typeface="Source Sans 3 Bold"/>
                <a:cs typeface="Source Sans 3 Bold"/>
                <a:sym typeface="Source Sans 3 Bold"/>
              </a:defRPr>
            </a:pPr>
            <a:r>
              <a:t>‎للمزيد من المعلومات، يُرجى التواصل مع‎:</a:t>
            </a:r>
            <a:br/>
            <a:r>
              <a:rPr sz="1100">
                <a:latin typeface="Source Sans 3 Medium"/>
                <a:ea typeface="Source Sans 3 Medium"/>
                <a:cs typeface="Source Sans 3 Medium"/>
                <a:sym typeface="Source Sans 3 Medium"/>
              </a:rPr>
              <a:t>Airalo Growth</a:t>
            </a:r>
            <a:r>
              <a:rPr sz="1100">
                <a:latin typeface="Source Sans 3 Regular"/>
                <a:ea typeface="Source Sans 3 Regular"/>
                <a:cs typeface="Source Sans 3 Regular"/>
                <a:sym typeface="Source Sans 3 Regular"/>
              </a:rPr>
              <a:t> | </a:t>
            </a:r>
            <a:r>
              <a:rPr sz="1100">
                <a:latin typeface="Source Sans 3 Regular"/>
                <a:ea typeface="Source Sans 3 Regular"/>
                <a:cs typeface="Source Sans 3 Regular"/>
                <a:sym typeface="Source Sans 3 Regular"/>
              </a:rPr>
              <a:t>press@airalo.com</a:t>
            </a:r>
          </a:p>
        </p:txBody>
      </p:sp>
      <p:sp>
        <p:nvSpPr>
          <p:cNvPr id="523" name="Google Shape;392;p46"/>
          <p:cNvSpPr/>
          <p:nvPr/>
        </p:nvSpPr>
        <p:spPr>
          <a:xfrm>
            <a:off x="-247547" y="3834834"/>
            <a:ext cx="1830602" cy="1830601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  <a:effectLst>
            <a:outerShdw sx="100000" sy="100000" kx="0" ky="0" algn="b" rotWithShape="0" blurRad="317500" dist="76200" dir="17520000">
              <a:srgbClr val="000000">
                <a:alpha val="15000"/>
              </a:srgbClr>
            </a:outerShdw>
          </a:effectLst>
        </p:spPr>
        <p:txBody>
          <a:bodyPr lIns="0" tIns="0" rIns="0" bIns="0" anchor="ctr"/>
          <a:lstStyle/>
          <a:p>
            <a:pPr>
              <a:defRPr>
                <a:solidFill>
                  <a:srgbClr val="000000"/>
                </a:solidFill>
              </a:defRPr>
            </a:pPr>
          </a:p>
        </p:txBody>
      </p:sp>
      <p:pic>
        <p:nvPicPr>
          <p:cNvPr id="524" name="Airalo-Logo-Stacked_Black.png" descr="Airalo-Logo-Stacked_Black.png"/>
          <p:cNvPicPr>
            <a:picLocks noChangeAspect="1"/>
          </p:cNvPicPr>
          <p:nvPr/>
        </p:nvPicPr>
        <p:blipFill>
          <a:blip r:embed="rId3">
            <a:extLst/>
          </a:blip>
          <a:srcRect l="0" t="0" r="0" b="0"/>
          <a:stretch>
            <a:fillRect/>
          </a:stretch>
        </p:blipFill>
        <p:spPr>
          <a:xfrm>
            <a:off x="347080" y="4137109"/>
            <a:ext cx="641348" cy="75975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Google Shape;243;p37"/>
          <p:cNvSpPr txBox="1"/>
          <p:nvPr>
            <p:ph type="title"/>
          </p:nvPr>
        </p:nvSpPr>
        <p:spPr>
          <a:xfrm>
            <a:off x="1696249" y="1361672"/>
            <a:ext cx="5648702" cy="747301"/>
          </a:xfrm>
          <a:prstGeom prst="rect">
            <a:avLst/>
          </a:prstGeom>
        </p:spPr>
        <p:txBody>
          <a:bodyPr/>
          <a:lstStyle>
            <a:lvl1pPr rtl="1">
              <a:defRPr sz="4500"/>
            </a:lvl1pPr>
          </a:lstStyle>
          <a:p>
            <a:pPr/>
            <a:r>
              <a:t>المحتوى</a:t>
            </a:r>
          </a:p>
        </p:txBody>
      </p:sp>
      <p:pic>
        <p:nvPicPr>
          <p:cNvPr id="400" name="Google Shape;244;p37" descr="Google Shape;244;p37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 rot="588064">
            <a:off x="6630724" y="324749"/>
            <a:ext cx="1143252" cy="1509901"/>
          </a:xfrm>
          <a:prstGeom prst="rect">
            <a:avLst/>
          </a:prstGeom>
          <a:ln w="12700">
            <a:miter lim="400000"/>
          </a:ln>
        </p:spPr>
      </p:pic>
      <p:pic>
        <p:nvPicPr>
          <p:cNvPr id="401" name="Google Shape;245;p37" descr="Google Shape;245;p37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-291698" y="3658282"/>
            <a:ext cx="1954221" cy="1509901"/>
          </a:xfrm>
          <a:prstGeom prst="rect">
            <a:avLst/>
          </a:prstGeom>
          <a:ln w="12700">
            <a:miter lim="400000"/>
          </a:ln>
        </p:spPr>
      </p:pic>
      <p:pic>
        <p:nvPicPr>
          <p:cNvPr id="402" name="Google Shape;246;p37" descr="Google Shape;246;p37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6992288" y="3514349"/>
            <a:ext cx="2151705" cy="1653826"/>
          </a:xfrm>
          <a:prstGeom prst="rect">
            <a:avLst/>
          </a:prstGeom>
          <a:ln w="12700">
            <a:miter lim="400000"/>
          </a:ln>
        </p:spPr>
      </p:pic>
      <p:pic>
        <p:nvPicPr>
          <p:cNvPr id="403" name="Google Shape;247;p37" descr="Google Shape;247;p37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424974" y="2571750"/>
            <a:ext cx="2049251" cy="2663625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406" name="Google Shape;248;p37"/>
          <p:cNvGrpSpPr/>
          <p:nvPr/>
        </p:nvGrpSpPr>
        <p:grpSpPr>
          <a:xfrm>
            <a:off x="4683633" y="2271946"/>
            <a:ext cx="2228771" cy="2401284"/>
            <a:chOff x="0" y="0"/>
            <a:chExt cx="2228770" cy="2401282"/>
          </a:xfrm>
        </p:grpSpPr>
        <p:sp>
          <p:nvSpPr>
            <p:cNvPr id="404" name="Google Shape;249;p37"/>
            <p:cNvSpPr txBox="1"/>
            <p:nvPr/>
          </p:nvSpPr>
          <p:spPr>
            <a:xfrm>
              <a:off x="0" y="1"/>
              <a:ext cx="825001" cy="171955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91424" tIns="91424" rIns="91424" bIns="91424" numCol="1" anchor="t">
              <a:spAutoFit/>
            </a:bodyPr>
            <a:lstStyle/>
            <a:p>
              <a:pPr>
                <a:lnSpc>
                  <a:spcPct val="150000"/>
                </a:lnSpc>
                <a:spcBef>
                  <a:spcPts val="1200"/>
                </a:spcBef>
                <a:defRPr sz="1600">
                  <a:latin typeface="Source Sans 3 Bold"/>
                  <a:ea typeface="Source Sans 3 Bold"/>
                  <a:cs typeface="Source Sans 3 Bold"/>
                  <a:sym typeface="Source Sans 3 Bold"/>
                </a:defRPr>
              </a:pPr>
              <a:r>
                <a:t>04</a:t>
              </a:r>
              <a:br/>
              <a:r>
                <a:t>05</a:t>
              </a:r>
              <a:br/>
              <a:r>
                <a:t>06 </a:t>
              </a:r>
              <a:br/>
              <a:r>
                <a:t>07</a:t>
              </a:r>
            </a:p>
          </p:txBody>
        </p:sp>
        <p:sp>
          <p:nvSpPr>
            <p:cNvPr id="405" name="Google Shape;250;p37"/>
            <p:cNvSpPr txBox="1"/>
            <p:nvPr/>
          </p:nvSpPr>
          <p:spPr>
            <a:xfrm>
              <a:off x="334269" y="0"/>
              <a:ext cx="1894502" cy="240128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91424" tIns="91424" rIns="91424" bIns="91424" numCol="1" anchor="t">
              <a:spAutoFit/>
            </a:bodyPr>
            <a:lstStyle/>
            <a:p>
              <a:pPr rtl="1">
                <a:lnSpc>
                  <a:spcPct val="150000"/>
                </a:lnSpc>
                <a:defRPr sz="1600">
                  <a:latin typeface="Source Sans 3 Regular"/>
                  <a:ea typeface="Source Sans 3 Regular"/>
                  <a:cs typeface="Source Sans 3 Regular"/>
                  <a:sym typeface="Source Sans 3 Regular"/>
                </a:defRPr>
              </a:pPr>
              <a:r>
                <a:t>رسالتنا‎</a:t>
              </a:r>
              <a:br/>
              <a:r>
                <a:t>‎الفريق‎</a:t>
              </a:r>
              <a:br/>
              <a:r>
                <a:t>‎ما هي بطاقة‎ eSIM؟‎</a:t>
              </a:r>
              <a:br/>
              <a:r>
                <a:t>‎شهادات المستخدمين</a:t>
              </a:r>
            </a:p>
          </p:txBody>
        </p:sp>
      </p:grpSp>
      <p:grpSp>
        <p:nvGrpSpPr>
          <p:cNvPr id="409" name="Google Shape;251;p37"/>
          <p:cNvGrpSpPr/>
          <p:nvPr/>
        </p:nvGrpSpPr>
        <p:grpSpPr>
          <a:xfrm>
            <a:off x="2474216" y="2271947"/>
            <a:ext cx="2209412" cy="1774669"/>
            <a:chOff x="0" y="0"/>
            <a:chExt cx="2209411" cy="1774668"/>
          </a:xfrm>
        </p:grpSpPr>
        <p:sp>
          <p:nvSpPr>
            <p:cNvPr id="407" name="Google Shape;252;p37"/>
            <p:cNvSpPr txBox="1"/>
            <p:nvPr/>
          </p:nvSpPr>
          <p:spPr>
            <a:xfrm>
              <a:off x="0" y="0"/>
              <a:ext cx="825001" cy="88135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91424" tIns="91424" rIns="91424" bIns="91424" numCol="1" anchor="t">
              <a:spAutoFit/>
            </a:bodyPr>
            <a:lstStyle/>
            <a:p>
              <a:pPr>
                <a:lnSpc>
                  <a:spcPct val="150000"/>
                </a:lnSpc>
                <a:spcBef>
                  <a:spcPts val="1200"/>
                </a:spcBef>
                <a:defRPr sz="1600">
                  <a:latin typeface="Source Sans 3 Bold"/>
                  <a:ea typeface="Source Sans 3 Bold"/>
                  <a:cs typeface="Source Sans 3 Bold"/>
                  <a:sym typeface="Source Sans 3 Bold"/>
                </a:defRPr>
              </a:pPr>
              <a:r>
                <a:t>01</a:t>
              </a:r>
              <a:br/>
              <a:r>
                <a:t>02 </a:t>
              </a:r>
            </a:p>
          </p:txBody>
        </p:sp>
        <p:sp>
          <p:nvSpPr>
            <p:cNvPr id="408" name="Google Shape;253;p37"/>
            <p:cNvSpPr txBox="1"/>
            <p:nvPr/>
          </p:nvSpPr>
          <p:spPr>
            <a:xfrm>
              <a:off x="360811" y="2"/>
              <a:ext cx="1848601" cy="177466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91424" tIns="91424" rIns="91424" bIns="91424" numCol="1" anchor="t">
              <a:spAutoFit/>
            </a:bodyPr>
            <a:lstStyle/>
            <a:p>
              <a:pPr rtl="1">
                <a:lnSpc>
                  <a:spcPct val="150000"/>
                </a:lnSpc>
                <a:spcBef>
                  <a:spcPts val="1200"/>
                </a:spcBef>
                <a:defRPr sz="1600">
                  <a:latin typeface="Source Sans 3 Regular"/>
                  <a:ea typeface="Source Sans 3 Regular"/>
                  <a:cs typeface="Source Sans 3 Regular"/>
                  <a:sym typeface="Source Sans 3 Regular"/>
                </a:defRPr>
              </a:pPr>
              <a:r>
                <a:t>صحيفة الوقائع‎</a:t>
              </a:r>
              <a:br/>
              <a:r>
                <a:t>‎تعرَّف على‎</a:t>
              </a:r>
              <a:br/>
              <a:br/>
              <a:r>
                <a:t>‎ما هي ‎Airalo؟</a:t>
              </a:r>
            </a:p>
          </p:txBody>
        </p:sp>
      </p:grpSp>
      <p:sp>
        <p:nvSpPr>
          <p:cNvPr id="410" name="Google Shape;254;p37"/>
          <p:cNvSpPr txBox="1"/>
          <p:nvPr/>
        </p:nvSpPr>
        <p:spPr>
          <a:xfrm>
            <a:off x="2845849" y="2939675"/>
            <a:ext cx="1584301" cy="4622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91424" tIns="91424" rIns="91424" bIns="91424">
            <a:spAutoFit/>
          </a:bodyPr>
          <a:lstStyle>
            <a:lvl1pPr rtl="1">
              <a:lnSpc>
                <a:spcPct val="150000"/>
              </a:lnSpc>
              <a:spcBef>
                <a:spcPts val="1200"/>
              </a:spcBef>
              <a:defRPr sz="1600">
                <a:latin typeface="Source Sans 3 Regular"/>
                <a:ea typeface="Source Sans 3 Regular"/>
                <a:cs typeface="Source Sans 3 Regular"/>
                <a:sym typeface="Source Sans 3 Regular"/>
              </a:defRPr>
            </a:lvl1pPr>
          </a:lstStyle>
          <a:p>
            <a:pPr/>
            <a:r>
              <a:t>الشريكان المؤسسان</a:t>
            </a:r>
          </a:p>
        </p:txBody>
      </p:sp>
      <p:sp>
        <p:nvSpPr>
          <p:cNvPr id="411" name="Google Shape;255;p37"/>
          <p:cNvSpPr txBox="1"/>
          <p:nvPr/>
        </p:nvSpPr>
        <p:spPr>
          <a:xfrm>
            <a:off x="2474224" y="3370774"/>
            <a:ext cx="609301" cy="4622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91424" tIns="91424" rIns="91424" bIns="91424">
            <a:spAutoFit/>
          </a:bodyPr>
          <a:lstStyle>
            <a:lvl1pPr>
              <a:lnSpc>
                <a:spcPct val="150000"/>
              </a:lnSpc>
              <a:spcBef>
                <a:spcPts val="1200"/>
              </a:spcBef>
              <a:defRPr sz="1600">
                <a:latin typeface="Source Sans 3 Bold"/>
                <a:ea typeface="Source Sans 3 Bold"/>
                <a:cs typeface="Source Sans 3 Bold"/>
                <a:sym typeface="Source Sans 3 Bold"/>
              </a:defRPr>
            </a:lvl1pPr>
          </a:lstStyle>
          <a:p>
            <a:pPr/>
            <a:r>
              <a:t>03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F3F0E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3" name="Google Shape;260;p38" descr="Google Shape;260;p38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14" name="Google Shape;261;p38" descr="Google Shape;261;p38"/>
          <p:cNvPicPr>
            <a:picLocks noChangeAspect="1"/>
          </p:cNvPicPr>
          <p:nvPr/>
        </p:nvPicPr>
        <p:blipFill>
          <a:blip r:embed="rId3">
            <a:alphaModFix amt="80000"/>
            <a:extLst/>
          </a:blip>
          <a:srcRect l="0" t="67678" r="0" b="0"/>
          <a:stretch>
            <a:fillRect/>
          </a:stretch>
        </p:blipFill>
        <p:spPr>
          <a:xfrm>
            <a:off x="-240625" y="3960033"/>
            <a:ext cx="8742951" cy="1589550"/>
          </a:xfrm>
          <a:prstGeom prst="rect">
            <a:avLst/>
          </a:prstGeom>
          <a:ln w="12700">
            <a:miter lim="400000"/>
          </a:ln>
        </p:spPr>
      </p:pic>
      <p:pic>
        <p:nvPicPr>
          <p:cNvPr id="415" name="Google Shape;262;p38" descr="Google Shape;262;p38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 rot="21350281">
            <a:off x="5798911" y="884300"/>
            <a:ext cx="4515576" cy="4640176"/>
          </a:xfrm>
          <a:prstGeom prst="rect">
            <a:avLst/>
          </a:prstGeom>
          <a:ln w="12700">
            <a:miter lim="400000"/>
          </a:ln>
        </p:spPr>
      </p:pic>
      <p:pic>
        <p:nvPicPr>
          <p:cNvPr id="416" name="Google Shape;263;p38" descr="Google Shape;263;p38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 flipH="1" rot="18900000">
            <a:off x="7030176" y="4278472"/>
            <a:ext cx="1663201" cy="1278329"/>
          </a:xfrm>
          <a:prstGeom prst="rect">
            <a:avLst/>
          </a:prstGeom>
          <a:ln w="12700">
            <a:miter lim="400000"/>
          </a:ln>
        </p:spPr>
      </p:pic>
      <p:pic>
        <p:nvPicPr>
          <p:cNvPr id="417" name="Google Shape;264;p38" descr="Google Shape;264;p38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7206904" y="3701746"/>
            <a:ext cx="1985701" cy="1526207"/>
          </a:xfrm>
          <a:prstGeom prst="rect">
            <a:avLst/>
          </a:prstGeom>
          <a:ln w="12700">
            <a:miter lim="400000"/>
          </a:ln>
        </p:spPr>
      </p:pic>
      <p:sp>
        <p:nvSpPr>
          <p:cNvPr id="418" name="Google Shape;265;p38"/>
          <p:cNvSpPr txBox="1"/>
          <p:nvPr>
            <p:ph type="title" idx="4294967295"/>
          </p:nvPr>
        </p:nvSpPr>
        <p:spPr>
          <a:xfrm>
            <a:off x="320074" y="204401"/>
            <a:ext cx="4634402" cy="533700"/>
          </a:xfrm>
          <a:prstGeom prst="rect">
            <a:avLst/>
          </a:prstGeom>
        </p:spPr>
        <p:txBody>
          <a:bodyPr/>
          <a:lstStyle>
            <a:lvl1pPr defTabSz="749808" rtl="1">
              <a:defRPr sz="2952"/>
            </a:lvl1pPr>
          </a:lstStyle>
          <a:p>
            <a:pPr/>
            <a:r>
              <a:t>صحيفة الوقائع</a:t>
            </a:r>
          </a:p>
        </p:txBody>
      </p:sp>
      <p:sp>
        <p:nvSpPr>
          <p:cNvPr id="419" name="Google Shape;266;p38"/>
          <p:cNvSpPr txBox="1"/>
          <p:nvPr/>
        </p:nvSpPr>
        <p:spPr>
          <a:xfrm>
            <a:off x="297600" y="1281599"/>
            <a:ext cx="1574701" cy="5892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91424" tIns="91424" rIns="91424" bIns="91424">
            <a:spAutoFit/>
          </a:bodyPr>
          <a:lstStyle/>
          <a:p>
            <a:pPr>
              <a:defRPr sz="1300">
                <a:latin typeface="Source Sans 3 Bold"/>
                <a:ea typeface="Source Sans 3 Bold"/>
                <a:cs typeface="Source Sans 3 Bold"/>
                <a:sym typeface="Source Sans 3 Bold"/>
              </a:defRPr>
            </a:pPr>
            <a:r>
              <a:t>2019</a:t>
            </a:r>
          </a:p>
          <a:p>
            <a:pPr rtl="1">
              <a:defRPr sz="1000">
                <a:latin typeface="Source Sans 3 Regular"/>
                <a:ea typeface="Source Sans 3 Regular"/>
                <a:cs typeface="Source Sans 3 Regular"/>
                <a:sym typeface="Source Sans 3 Regular"/>
              </a:defRPr>
            </a:pPr>
            <a:r>
              <a:t>سنة التأسيس</a:t>
            </a:r>
          </a:p>
        </p:txBody>
      </p:sp>
      <p:sp>
        <p:nvSpPr>
          <p:cNvPr id="420" name="Google Shape;267;p38"/>
          <p:cNvSpPr txBox="1"/>
          <p:nvPr/>
        </p:nvSpPr>
        <p:spPr>
          <a:xfrm>
            <a:off x="297600" y="2460851"/>
            <a:ext cx="1574701" cy="6116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91424" tIns="91424" rIns="91424" bIns="91424">
            <a:spAutoFit/>
          </a:bodyPr>
          <a:lstStyle/>
          <a:p>
            <a:pPr rtl="1">
              <a:defRPr sz="1300">
                <a:latin typeface="Source Sans 3 Bold"/>
                <a:ea typeface="Source Sans 3 Bold"/>
                <a:cs typeface="Source Sans 3 Bold"/>
                <a:sym typeface="Source Sans 3 Bold"/>
              </a:defRPr>
            </a:pPr>
            <a:r>
              <a:t>حجم الفريق</a:t>
            </a:r>
          </a:p>
          <a:p>
            <a:pPr>
              <a:defRPr sz="1000">
                <a:latin typeface="Source Sans 3 Regular"/>
                <a:ea typeface="Source Sans 3 Regular"/>
                <a:cs typeface="Source Sans 3 Regular"/>
                <a:sym typeface="Source Sans 3 Regular"/>
              </a:defRPr>
            </a:pPr>
            <a:r>
              <a:t>‎250+‎ عضوًا في الفريق</a:t>
            </a:r>
          </a:p>
        </p:txBody>
      </p:sp>
      <p:sp>
        <p:nvSpPr>
          <p:cNvPr id="421" name="Google Shape;268;p38"/>
          <p:cNvSpPr txBox="1"/>
          <p:nvPr/>
        </p:nvSpPr>
        <p:spPr>
          <a:xfrm>
            <a:off x="297600" y="1783740"/>
            <a:ext cx="1574701" cy="8066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91424" tIns="91424" rIns="91424" bIns="91424">
            <a:spAutoFit/>
          </a:bodyPr>
          <a:lstStyle/>
          <a:p>
            <a:pPr rtl="1">
              <a:defRPr sz="1300">
                <a:latin typeface="Source Sans 3 Bold"/>
                <a:ea typeface="Source Sans 3 Bold"/>
                <a:cs typeface="Source Sans 3 Bold"/>
                <a:sym typeface="Source Sans 3 Bold"/>
              </a:defRPr>
            </a:pPr>
            <a:r>
              <a:t>الشريكان المؤسسان</a:t>
            </a:r>
          </a:p>
          <a:p>
            <a:pPr rtl="1">
              <a:defRPr sz="1000">
                <a:latin typeface="Source Sans 3 Regular"/>
                <a:ea typeface="Source Sans 3 Regular"/>
                <a:cs typeface="Source Sans 3 Regular"/>
                <a:sym typeface="Source Sans 3 Regular"/>
              </a:defRPr>
            </a:pPr>
            <a:r>
              <a:t>بهادير أوزدمير‎</a:t>
            </a:r>
            <a:br/>
            <a:r>
              <a:t>‎أبراهام بوراك</a:t>
            </a:r>
          </a:p>
        </p:txBody>
      </p:sp>
      <p:sp>
        <p:nvSpPr>
          <p:cNvPr id="422" name="Google Shape;269;p38"/>
          <p:cNvSpPr txBox="1"/>
          <p:nvPr/>
        </p:nvSpPr>
        <p:spPr>
          <a:xfrm>
            <a:off x="297599" y="3022849"/>
            <a:ext cx="1471202" cy="11743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91424" tIns="91424" rIns="91424" bIns="91424">
            <a:spAutoFit/>
          </a:bodyPr>
          <a:lstStyle/>
          <a:p>
            <a:pPr rtl="1">
              <a:defRPr sz="1300">
                <a:latin typeface="Source Sans 3 Bold"/>
                <a:ea typeface="Source Sans 3 Bold"/>
                <a:cs typeface="Source Sans 3 Bold"/>
                <a:sym typeface="Source Sans 3 Bold"/>
              </a:defRPr>
            </a:pPr>
            <a:r>
              <a:t>الصناعة</a:t>
            </a:r>
          </a:p>
          <a:p>
            <a:pPr rtl="1">
              <a:defRPr sz="1000">
                <a:latin typeface="Source Sans 3 Regular"/>
                <a:ea typeface="Source Sans 3 Regular"/>
                <a:cs typeface="Source Sans 3 Regular"/>
                <a:sym typeface="Source Sans 3 Regular"/>
              </a:defRPr>
            </a:pPr>
            <a:r>
              <a:t>السفر‎</a:t>
            </a:r>
            <a:br/>
            <a:r>
              <a:t>‎الاتصالات‎</a:t>
            </a:r>
            <a:br/>
            <a:r>
              <a:t>‎التجارة الإلكترونية‎</a:t>
            </a:r>
            <a:br/>
            <a:r>
              <a:t>‎البرمجيات كخدمة</a:t>
            </a:r>
          </a:p>
        </p:txBody>
      </p:sp>
      <p:sp>
        <p:nvSpPr>
          <p:cNvPr id="423" name="Google Shape;270;p38"/>
          <p:cNvSpPr txBox="1"/>
          <p:nvPr/>
        </p:nvSpPr>
        <p:spPr>
          <a:xfrm>
            <a:off x="2125324" y="1280800"/>
            <a:ext cx="1247401" cy="22250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91424" tIns="91424" rIns="91424" bIns="91424">
            <a:spAutoFit/>
          </a:bodyPr>
          <a:lstStyle/>
          <a:p>
            <a:pPr>
              <a:defRPr sz="1300">
                <a:latin typeface="Source Sans 3 Bold"/>
                <a:ea typeface="Source Sans 3 Bold"/>
                <a:cs typeface="Source Sans 3 Bold"/>
                <a:sym typeface="Source Sans 3 Bold"/>
              </a:defRPr>
            </a:pPr>
            <a:r>
              <a:t>Telcos</a:t>
            </a:r>
            <a:endParaRPr>
              <a:latin typeface="Source Sans 3 Semibold"/>
              <a:ea typeface="Source Sans 3 Semibold"/>
              <a:cs typeface="Source Sans 3 Semibold"/>
              <a:sym typeface="Source Sans 3 Semibold"/>
            </a:endParaRPr>
          </a:p>
          <a:p>
            <a:pPr>
              <a:lnSpc>
                <a:spcPct val="115000"/>
              </a:lnSpc>
              <a:defRPr sz="1000">
                <a:latin typeface="Source Sans 3 Regular"/>
                <a:ea typeface="Source Sans 3 Regular"/>
                <a:cs typeface="Source Sans 3 Regular"/>
                <a:sym typeface="Source Sans 3 Regular"/>
              </a:defRPr>
            </a:pPr>
            <a:r>
              <a:t>e&amp; capital</a:t>
            </a:r>
          </a:p>
          <a:p>
            <a:pPr>
              <a:lnSpc>
                <a:spcPct val="115000"/>
              </a:lnSpc>
              <a:defRPr sz="1000">
                <a:latin typeface="Source Sans 3 Regular"/>
                <a:ea typeface="Source Sans 3 Regular"/>
                <a:cs typeface="Source Sans 3 Regular"/>
                <a:sym typeface="Source Sans 3 Regular"/>
              </a:defRPr>
            </a:pPr>
            <a:r>
              <a:t>e&amp; capital</a:t>
            </a:r>
          </a:p>
          <a:p>
            <a:pPr>
              <a:lnSpc>
                <a:spcPct val="115000"/>
              </a:lnSpc>
              <a:defRPr sz="1000">
                <a:latin typeface="Source Sans 3 Regular"/>
                <a:ea typeface="Source Sans 3 Regular"/>
                <a:cs typeface="Source Sans 3 Regular"/>
                <a:sym typeface="Source Sans 3 Regular"/>
              </a:defRPr>
            </a:pPr>
            <a:r>
              <a:t>Orange</a:t>
            </a:r>
          </a:p>
          <a:p>
            <a:pPr>
              <a:lnSpc>
                <a:spcPct val="115000"/>
              </a:lnSpc>
              <a:defRPr sz="1000">
                <a:latin typeface="Source Sans 3 Regular"/>
                <a:ea typeface="Source Sans 3 Regular"/>
                <a:cs typeface="Source Sans 3 Regular"/>
                <a:sym typeface="Source Sans 3 Regular"/>
              </a:defRPr>
            </a:pPr>
            <a:r>
              <a:t>T.Capital</a:t>
            </a:r>
          </a:p>
          <a:p>
            <a:pPr>
              <a:lnSpc>
                <a:spcPct val="115000"/>
              </a:lnSpc>
              <a:defRPr sz="1000">
                <a:latin typeface="Source Sans 3 Regular"/>
                <a:ea typeface="Source Sans 3 Regular"/>
                <a:cs typeface="Source Sans 3 Regular"/>
                <a:sym typeface="Source Sans 3 Regular"/>
              </a:defRPr>
            </a:pPr>
            <a:r>
              <a:t>Singtel Innov8</a:t>
            </a:r>
          </a:p>
          <a:p>
            <a:pPr>
              <a:lnSpc>
                <a:spcPct val="115000"/>
              </a:lnSpc>
              <a:defRPr sz="1000">
                <a:latin typeface="Source Sans 3 Regular"/>
                <a:ea typeface="Source Sans 3 Regular"/>
                <a:cs typeface="Source Sans 3 Regular"/>
                <a:sym typeface="Source Sans 3 Regular"/>
              </a:defRPr>
            </a:pPr>
            <a:r>
              <a:t>Telefónica Ventures</a:t>
            </a:r>
          </a:p>
          <a:p>
            <a:pPr>
              <a:lnSpc>
                <a:spcPct val="115000"/>
              </a:lnSpc>
              <a:defRPr sz="1000">
                <a:latin typeface="Source Sans 3 Regular"/>
                <a:ea typeface="Source Sans 3 Regular"/>
                <a:cs typeface="Source Sans 3 Regular"/>
                <a:sym typeface="Source Sans 3 Regular"/>
              </a:defRPr>
            </a:pPr>
            <a:r>
              <a:t>KPN</a:t>
            </a:r>
          </a:p>
          <a:p>
            <a:pPr>
              <a:lnSpc>
                <a:spcPct val="115000"/>
              </a:lnSpc>
              <a:defRPr sz="1000">
                <a:latin typeface="Source Sans 3 Regular"/>
                <a:ea typeface="Source Sans 3 Regular"/>
                <a:cs typeface="Source Sans 3 Regular"/>
                <a:sym typeface="Source Sans 3 Regular"/>
              </a:defRPr>
            </a:pPr>
            <a:r>
              <a:t>LG Technology Ventures</a:t>
            </a:r>
          </a:p>
        </p:txBody>
      </p:sp>
      <p:sp>
        <p:nvSpPr>
          <p:cNvPr id="424" name="Google Shape;271;p38"/>
          <p:cNvSpPr txBox="1"/>
          <p:nvPr/>
        </p:nvSpPr>
        <p:spPr>
          <a:xfrm>
            <a:off x="3856287" y="1267750"/>
            <a:ext cx="1692901" cy="10447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91424" tIns="91424" rIns="91424" bIns="91424">
            <a:spAutoFit/>
          </a:bodyPr>
          <a:lstStyle/>
          <a:p>
            <a:pPr rtl="1">
              <a:defRPr sz="1300">
                <a:latin typeface="Source Sans 3 Bold"/>
                <a:ea typeface="Source Sans 3 Bold"/>
                <a:cs typeface="Source Sans 3 Bold"/>
                <a:sym typeface="Source Sans 3 Bold"/>
              </a:defRPr>
            </a:pPr>
            <a:r>
              <a:t>أصحاب رأس المال المخاطر</a:t>
            </a:r>
            <a:endParaRPr>
              <a:latin typeface="Source Sans 3 Semibold"/>
              <a:ea typeface="Source Sans 3 Semibold"/>
              <a:cs typeface="Source Sans 3 Semibold"/>
              <a:sym typeface="Source Sans 3 Semibold"/>
            </a:endParaRPr>
          </a:p>
          <a:p>
            <a:pPr>
              <a:lnSpc>
                <a:spcPct val="115000"/>
              </a:lnSpc>
              <a:defRPr sz="1000">
                <a:latin typeface="Source Sans 3 Regular"/>
                <a:ea typeface="Source Sans 3 Regular"/>
                <a:cs typeface="Source Sans 3 Regular"/>
                <a:sym typeface="Source Sans 3 Regular"/>
              </a:defRPr>
            </a:pPr>
            <a:r>
              <a:t>Antler Elevate</a:t>
            </a:r>
            <a:br/>
            <a:r>
              <a:t>Rakuten Capital</a:t>
            </a:r>
          </a:p>
        </p:txBody>
      </p:sp>
      <p:sp>
        <p:nvSpPr>
          <p:cNvPr id="425" name="Google Shape;272;p38"/>
          <p:cNvSpPr txBox="1"/>
          <p:nvPr/>
        </p:nvSpPr>
        <p:spPr>
          <a:xfrm>
            <a:off x="297598" y="960899"/>
            <a:ext cx="1692900" cy="4219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91424" tIns="91424" rIns="91424" bIns="91424">
            <a:spAutoFit/>
          </a:bodyPr>
          <a:lstStyle>
            <a:lvl1pPr rtl="1">
              <a:defRPr sz="1600">
                <a:solidFill>
                  <a:schemeClr val="accent2"/>
                </a:solidFill>
                <a:latin typeface="Source Sans 3 Bold"/>
                <a:ea typeface="Source Sans 3 Bold"/>
                <a:cs typeface="Source Sans 3 Bold"/>
                <a:sym typeface="Source Sans 3 Bold"/>
              </a:defRPr>
            </a:lvl1pPr>
          </a:lstStyle>
          <a:p>
            <a:pPr/>
            <a:r>
              <a:t>الشركة</a:t>
            </a:r>
          </a:p>
        </p:txBody>
      </p:sp>
      <p:sp>
        <p:nvSpPr>
          <p:cNvPr id="426" name="Google Shape;273;p38"/>
          <p:cNvSpPr txBox="1"/>
          <p:nvPr/>
        </p:nvSpPr>
        <p:spPr>
          <a:xfrm>
            <a:off x="2125324" y="960899"/>
            <a:ext cx="1389301" cy="4219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91424" tIns="91424" rIns="91424" bIns="91424">
            <a:spAutoFit/>
          </a:bodyPr>
          <a:lstStyle>
            <a:lvl1pPr rtl="1">
              <a:defRPr sz="1600">
                <a:solidFill>
                  <a:schemeClr val="accent2"/>
                </a:solidFill>
                <a:latin typeface="Source Sans 3 Bold"/>
                <a:ea typeface="Source Sans 3 Bold"/>
                <a:cs typeface="Source Sans 3 Bold"/>
                <a:sym typeface="Source Sans 3 Bold"/>
              </a:defRPr>
            </a:lvl1pPr>
          </a:lstStyle>
          <a:p>
            <a:pPr/>
            <a:r>
              <a:t>المستثمرون</a:t>
            </a:r>
          </a:p>
        </p:txBody>
      </p:sp>
      <p:sp>
        <p:nvSpPr>
          <p:cNvPr id="427" name="Google Shape;274;p38"/>
          <p:cNvSpPr txBox="1"/>
          <p:nvPr/>
        </p:nvSpPr>
        <p:spPr>
          <a:xfrm>
            <a:off x="2125322" y="3505934"/>
            <a:ext cx="1427702" cy="4219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91424" tIns="91424" rIns="91424" bIns="91424">
            <a:spAutoFit/>
          </a:bodyPr>
          <a:lstStyle>
            <a:lvl1pPr rtl="1">
              <a:defRPr sz="1600">
                <a:solidFill>
                  <a:schemeClr val="accent2"/>
                </a:solidFill>
                <a:latin typeface="Source Sans 3 Bold"/>
                <a:ea typeface="Source Sans 3 Bold"/>
                <a:cs typeface="Source Sans 3 Bold"/>
                <a:sym typeface="Source Sans 3 Bold"/>
              </a:defRPr>
            </a:lvl1pPr>
          </a:lstStyle>
          <a:p>
            <a:pPr/>
            <a:r>
              <a:t>الخدمة</a:t>
            </a:r>
          </a:p>
        </p:txBody>
      </p:sp>
      <p:sp>
        <p:nvSpPr>
          <p:cNvPr id="428" name="Google Shape;275;p38"/>
          <p:cNvSpPr txBox="1"/>
          <p:nvPr/>
        </p:nvSpPr>
        <p:spPr>
          <a:xfrm>
            <a:off x="5731100" y="960899"/>
            <a:ext cx="1817101" cy="4219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91424" tIns="91424" rIns="91424" bIns="91424">
            <a:spAutoFit/>
          </a:bodyPr>
          <a:lstStyle>
            <a:lvl1pPr rtl="1">
              <a:defRPr sz="1600">
                <a:solidFill>
                  <a:schemeClr val="accent2"/>
                </a:solidFill>
                <a:latin typeface="Source Sans 3 Bold"/>
                <a:ea typeface="Source Sans 3 Bold"/>
                <a:cs typeface="Source Sans 3 Bold"/>
                <a:sym typeface="Source Sans 3 Bold"/>
              </a:defRPr>
            </a:lvl1pPr>
          </a:lstStyle>
          <a:p>
            <a:pPr/>
            <a:r>
              <a:t>التمويل</a:t>
            </a:r>
          </a:p>
        </p:txBody>
      </p:sp>
      <p:sp>
        <p:nvSpPr>
          <p:cNvPr id="429" name="Google Shape;276;p38"/>
          <p:cNvSpPr txBox="1"/>
          <p:nvPr/>
        </p:nvSpPr>
        <p:spPr>
          <a:xfrm>
            <a:off x="5731100" y="2928077"/>
            <a:ext cx="1247401" cy="611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91424" tIns="91424" rIns="91424" bIns="91424">
            <a:spAutoFit/>
          </a:bodyPr>
          <a:lstStyle/>
          <a:p>
            <a:pPr>
              <a:defRPr sz="900">
                <a:latin typeface="Source Sans 3 Regular"/>
                <a:ea typeface="Source Sans 3 Regular"/>
                <a:cs typeface="Source Sans 3 Regular"/>
                <a:sym typeface="Source Sans 3 Regular"/>
              </a:defRPr>
            </a:pPr>
            <a:r>
              <a:t>‎</a:t>
            </a:r>
            <a:r>
              <a:rPr sz="1300">
                <a:latin typeface="Source Sans 3 Bold"/>
                <a:ea typeface="Source Sans 3 Bold"/>
                <a:cs typeface="Source Sans 3 Bold"/>
                <a:sym typeface="Source Sans 3 Bold"/>
              </a:rPr>
              <a:t>‎إجمالي التمويل‎</a:t>
            </a:r>
            <a:r>
              <a:t> </a:t>
            </a:r>
            <a:br/>
            <a:r>
              <a:rPr sz="1000"/>
              <a:t>67.3 ‎مليون دولار‎</a:t>
            </a:r>
          </a:p>
        </p:txBody>
      </p:sp>
      <p:sp>
        <p:nvSpPr>
          <p:cNvPr id="430" name="Google Shape;277;p38"/>
          <p:cNvSpPr txBox="1"/>
          <p:nvPr/>
        </p:nvSpPr>
        <p:spPr>
          <a:xfrm>
            <a:off x="5731095" y="1281587"/>
            <a:ext cx="1104901" cy="6116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91424" tIns="91424" rIns="91424" bIns="91424">
            <a:spAutoFit/>
          </a:bodyPr>
          <a:lstStyle/>
          <a:p>
            <a:pPr>
              <a:defRPr sz="1000">
                <a:latin typeface="Source Sans 3 Regular"/>
                <a:ea typeface="Source Sans 3 Regular"/>
                <a:cs typeface="Source Sans 3 Regular"/>
                <a:sym typeface="Source Sans 3 Regular"/>
              </a:defRPr>
            </a:pPr>
            <a:r>
              <a:t>‎</a:t>
            </a:r>
            <a:r>
              <a:rPr sz="1300">
                <a:latin typeface="Source Sans 3 Bold"/>
                <a:ea typeface="Source Sans 3 Bold"/>
                <a:cs typeface="Source Sans 3 Bold"/>
                <a:sym typeface="Source Sans 3 Bold"/>
              </a:rPr>
              <a:t>‎المرحلة الأولية‎</a:t>
            </a:r>
            <a:br>
              <a:rPr sz="1300">
                <a:latin typeface="Source Sans 3 Bold"/>
                <a:ea typeface="Source Sans 3 Bold"/>
                <a:cs typeface="Source Sans 3 Bold"/>
                <a:sym typeface="Source Sans 3 Bold"/>
              </a:rPr>
            </a:br>
            <a:r>
              <a:t>1.9 ‎مليون دولار</a:t>
            </a:r>
          </a:p>
        </p:txBody>
      </p:sp>
      <p:sp>
        <p:nvSpPr>
          <p:cNvPr id="431" name="Google Shape;278;p38"/>
          <p:cNvSpPr txBox="1"/>
          <p:nvPr/>
        </p:nvSpPr>
        <p:spPr>
          <a:xfrm>
            <a:off x="5731100" y="1813516"/>
            <a:ext cx="1247401" cy="611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91424" tIns="91424" rIns="91424" bIns="91424">
            <a:spAutoFit/>
          </a:bodyPr>
          <a:lstStyle/>
          <a:p>
            <a:pPr rtl="1">
              <a:defRPr sz="1300">
                <a:latin typeface="Source Sans 3 Bold"/>
                <a:ea typeface="Source Sans 3 Bold"/>
                <a:cs typeface="Source Sans 3 Bold"/>
                <a:sym typeface="Source Sans 3 Bold"/>
              </a:defRPr>
            </a:pPr>
            <a:r>
              <a:t>الجولة الأولى</a:t>
            </a:r>
          </a:p>
          <a:p>
            <a:pPr>
              <a:defRPr sz="1000">
                <a:latin typeface="Source Sans 3 Regular"/>
                <a:ea typeface="Source Sans 3 Regular"/>
                <a:cs typeface="Source Sans 3 Regular"/>
                <a:sym typeface="Source Sans 3 Regular"/>
              </a:defRPr>
            </a:pPr>
            <a:r>
              <a:t>‎5.4‎ ملايين دولار</a:t>
            </a:r>
          </a:p>
        </p:txBody>
      </p:sp>
      <p:sp>
        <p:nvSpPr>
          <p:cNvPr id="432" name="Google Shape;279;p38"/>
          <p:cNvSpPr txBox="1"/>
          <p:nvPr/>
        </p:nvSpPr>
        <p:spPr>
          <a:xfrm>
            <a:off x="3856311" y="3818602"/>
            <a:ext cx="1324501" cy="5892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91424" tIns="91424" rIns="91424" bIns="91424">
            <a:spAutoFit/>
          </a:bodyPr>
          <a:lstStyle/>
          <a:p>
            <a:pPr rtl="1">
              <a:defRPr sz="1300">
                <a:latin typeface="Source Sans 3 Bold"/>
                <a:ea typeface="Source Sans 3 Bold"/>
                <a:cs typeface="Source Sans 3 Bold"/>
                <a:sym typeface="Source Sans 3 Bold"/>
              </a:defRPr>
            </a:pPr>
            <a:r>
              <a:t>المستخدمون</a:t>
            </a:r>
          </a:p>
          <a:p>
            <a:pPr rtl="1">
              <a:defRPr sz="1000">
                <a:latin typeface="Source Sans 3 Regular"/>
                <a:ea typeface="Source Sans 3 Regular"/>
                <a:cs typeface="Source Sans 3 Regular"/>
                <a:sym typeface="Source Sans 3 Regular"/>
              </a:defRPr>
            </a:pPr>
            <a:r>
              <a:t>أكثر من 5 ملايين</a:t>
            </a:r>
          </a:p>
        </p:txBody>
      </p:sp>
      <p:sp>
        <p:nvSpPr>
          <p:cNvPr id="433" name="Google Shape;280;p38"/>
          <p:cNvSpPr txBox="1"/>
          <p:nvPr/>
        </p:nvSpPr>
        <p:spPr>
          <a:xfrm>
            <a:off x="2125324" y="3818599"/>
            <a:ext cx="1846501" cy="5892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91424" tIns="91424" rIns="91424" bIns="91424">
            <a:spAutoFit/>
          </a:bodyPr>
          <a:lstStyle/>
          <a:p>
            <a:pPr rtl="1">
              <a:defRPr sz="1300">
                <a:latin typeface="Source Sans 3 Bold"/>
                <a:ea typeface="Source Sans 3 Bold"/>
                <a:cs typeface="Source Sans 3 Bold"/>
                <a:sym typeface="Source Sans 3 Bold"/>
              </a:defRPr>
            </a:pPr>
            <a:r>
              <a:t>التغطية</a:t>
            </a:r>
          </a:p>
          <a:p>
            <a:pPr rtl="1">
              <a:defRPr sz="1000">
                <a:latin typeface="Source Sans 3 Regular"/>
                <a:ea typeface="Source Sans 3 Regular"/>
                <a:cs typeface="Source Sans 3 Regular"/>
                <a:sym typeface="Source Sans 3 Regular"/>
              </a:defRPr>
            </a:pPr>
            <a:r>
              <a:t>أكثر من 200 بلد ومنطقة</a:t>
            </a:r>
          </a:p>
        </p:txBody>
      </p:sp>
      <p:sp>
        <p:nvSpPr>
          <p:cNvPr id="434" name="Google Shape;281;p38"/>
          <p:cNvSpPr txBox="1"/>
          <p:nvPr/>
        </p:nvSpPr>
        <p:spPr>
          <a:xfrm>
            <a:off x="3862563" y="2922987"/>
            <a:ext cx="1247401" cy="5892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91424" tIns="91424" rIns="91424" bIns="91424">
            <a:spAutoFit/>
          </a:bodyPr>
          <a:lstStyle/>
          <a:p>
            <a:pPr>
              <a:defRPr sz="1300">
                <a:latin typeface="Source Sans 3 Bold"/>
                <a:ea typeface="Source Sans 3 Bold"/>
                <a:cs typeface="Source Sans 3 Bold"/>
                <a:sym typeface="Source Sans 3 Bold"/>
              </a:defRPr>
            </a:pPr>
            <a:r>
              <a:t>Angels</a:t>
            </a:r>
            <a:endParaRPr>
              <a:latin typeface="Source Sans 3 Semibold"/>
              <a:ea typeface="Source Sans 3 Semibold"/>
              <a:cs typeface="Source Sans 3 Semibold"/>
              <a:sym typeface="Source Sans 3 Semibold"/>
            </a:endParaRPr>
          </a:p>
          <a:p>
            <a:pPr>
              <a:defRPr sz="1000">
                <a:latin typeface="Source Sans 3 Regular"/>
                <a:ea typeface="Source Sans 3 Regular"/>
                <a:cs typeface="Source Sans 3 Regular"/>
                <a:sym typeface="Source Sans 3 Regular"/>
              </a:defRPr>
            </a:pPr>
            <a:r>
              <a:t>Ground Control</a:t>
            </a:r>
          </a:p>
        </p:txBody>
      </p:sp>
      <p:pic>
        <p:nvPicPr>
          <p:cNvPr id="435" name="Google Shape;282;p38" descr="Google Shape;282;p38"/>
          <p:cNvPicPr>
            <a:picLocks noChangeAspect="1"/>
          </p:cNvPicPr>
          <p:nvPr/>
        </p:nvPicPr>
        <p:blipFill>
          <a:blip r:embed="rId6">
            <a:alphaModFix amt="80000"/>
            <a:extLst/>
          </a:blip>
          <a:stretch>
            <a:fillRect/>
          </a:stretch>
        </p:blipFill>
        <p:spPr>
          <a:xfrm rot="302592">
            <a:off x="8226514" y="141758"/>
            <a:ext cx="742099" cy="980085"/>
          </a:xfrm>
          <a:prstGeom prst="rect">
            <a:avLst/>
          </a:prstGeom>
          <a:ln w="12700">
            <a:miter lim="400000"/>
          </a:ln>
        </p:spPr>
      </p:pic>
      <p:sp>
        <p:nvSpPr>
          <p:cNvPr id="436" name="Google Shape;283;p38"/>
          <p:cNvSpPr txBox="1"/>
          <p:nvPr>
            <p:ph type="body" sz="quarter" idx="4294967295"/>
          </p:nvPr>
        </p:nvSpPr>
        <p:spPr>
          <a:xfrm>
            <a:off x="6417174" y="4834399"/>
            <a:ext cx="2587801" cy="225600"/>
          </a:xfrm>
          <a:prstGeom prst="rect">
            <a:avLst/>
          </a:prstGeom>
        </p:spPr>
        <p:txBody>
          <a:bodyPr/>
          <a:lstStyle>
            <a:lvl1pPr marL="0" indent="0" algn="r">
              <a:spcBef>
                <a:spcPts val="1200"/>
              </a:spcBef>
              <a:buSzTx/>
              <a:buNone/>
              <a:defRPr sz="900">
                <a:solidFill>
                  <a:srgbClr val="FFFFFF"/>
                </a:solidFill>
              </a:defRPr>
            </a:lvl1pPr>
          </a:lstStyle>
          <a:p>
            <a:pPr/>
            <a:r>
              <a:t>‎   01‎صحيفة الوقائع</a:t>
            </a:r>
          </a:p>
        </p:txBody>
      </p:sp>
      <p:sp>
        <p:nvSpPr>
          <p:cNvPr id="437" name="Google Shape;284;p38"/>
          <p:cNvSpPr txBox="1"/>
          <p:nvPr/>
        </p:nvSpPr>
        <p:spPr>
          <a:xfrm>
            <a:off x="5731100" y="2355916"/>
            <a:ext cx="1247401" cy="611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91424" tIns="91424" rIns="91424" bIns="91424">
            <a:spAutoFit/>
          </a:bodyPr>
          <a:lstStyle/>
          <a:p>
            <a:pPr rtl="1">
              <a:defRPr sz="1300">
                <a:latin typeface="Source Sans 3 Bold"/>
                <a:ea typeface="Source Sans 3 Bold"/>
                <a:cs typeface="Source Sans 3 Bold"/>
                <a:sym typeface="Source Sans 3 Bold"/>
              </a:defRPr>
            </a:pPr>
            <a:r>
              <a:t>الجولة الثانية</a:t>
            </a:r>
          </a:p>
          <a:p>
            <a:pPr>
              <a:defRPr sz="1000">
                <a:latin typeface="Source Sans 3 Regular"/>
                <a:ea typeface="Source Sans 3 Regular"/>
                <a:cs typeface="Source Sans 3 Regular"/>
                <a:sym typeface="Source Sans 3 Regular"/>
              </a:defRPr>
            </a:pPr>
            <a:r>
              <a:t>‎ 60‎مليون دولار</a:t>
            </a:r>
          </a:p>
        </p:txBody>
      </p:sp>
      <p:sp>
        <p:nvSpPr>
          <p:cNvPr id="438" name="Google Shape;285;p38"/>
          <p:cNvSpPr txBox="1"/>
          <p:nvPr/>
        </p:nvSpPr>
        <p:spPr>
          <a:xfrm>
            <a:off x="3856287" y="1886999"/>
            <a:ext cx="1574701" cy="7334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91424" tIns="91424" rIns="91424" bIns="91424">
            <a:spAutoFit/>
          </a:bodyPr>
          <a:lstStyle/>
          <a:p>
            <a:pPr>
              <a:defRPr sz="1000">
                <a:latin typeface="Source Sans 3 Regular"/>
                <a:ea typeface="Source Sans 3 Regular"/>
                <a:cs typeface="Source Sans 3 Regular"/>
                <a:sym typeface="Source Sans 3 Regular"/>
              </a:defRPr>
            </a:pPr>
            <a:r>
              <a:t>Sequoia Capital India and SEA's </a:t>
            </a:r>
            <a:r>
              <a:rPr>
                <a:latin typeface="Source Sans 3 SemiBold"/>
                <a:ea typeface="Source Sans 3 SemiBold"/>
                <a:cs typeface="Source Sans 3 SemiBold"/>
                <a:sym typeface="Source Sans 3 SemiBold"/>
              </a:rPr>
              <a:t>(المعروفة الآن باسم Peak XV Partners) </a:t>
            </a:r>
            <a:r>
              <a:t>Surge</a:t>
            </a:r>
          </a:p>
        </p:txBody>
      </p:sp>
      <p:sp>
        <p:nvSpPr>
          <p:cNvPr id="439" name="Google Shape;286;p38"/>
          <p:cNvSpPr txBox="1"/>
          <p:nvPr/>
        </p:nvSpPr>
        <p:spPr>
          <a:xfrm>
            <a:off x="3856287" y="2443988"/>
            <a:ext cx="1644901" cy="5651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91424" tIns="91424" rIns="91424" bIns="91424">
            <a:spAutoFit/>
          </a:bodyPr>
          <a:lstStyle/>
          <a:p>
            <a:pPr>
              <a:lnSpc>
                <a:spcPct val="115000"/>
              </a:lnSpc>
              <a:defRPr sz="1000">
                <a:latin typeface="Source Sans 3 Regular"/>
                <a:ea typeface="Source Sans 3 Regular"/>
                <a:cs typeface="Source Sans 3 Regular"/>
                <a:sym typeface="Source Sans 3 Regular"/>
              </a:defRPr>
            </a:pPr>
            <a:r>
              <a:t>I2BF Global Ventures</a:t>
            </a:r>
            <a:br/>
            <a:r>
              <a:t>Plug and Play Tech Center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Google Shape;291;p39"/>
          <p:cNvSpPr/>
          <p:nvPr/>
        </p:nvSpPr>
        <p:spPr>
          <a:xfrm>
            <a:off x="3298850" y="-392455"/>
            <a:ext cx="2546401" cy="1324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3600"/>
                </a:moveTo>
                <a:cubicBezTo>
                  <a:pt x="0" y="1612"/>
                  <a:pt x="838" y="0"/>
                  <a:pt x="1872" y="0"/>
                </a:cubicBezTo>
                <a:lnTo>
                  <a:pt x="19728" y="0"/>
                </a:lnTo>
                <a:cubicBezTo>
                  <a:pt x="20762" y="0"/>
                  <a:pt x="21600" y="1612"/>
                  <a:pt x="21600" y="3600"/>
                </a:cubicBezTo>
                <a:lnTo>
                  <a:pt x="21600" y="18000"/>
                </a:lnTo>
                <a:cubicBezTo>
                  <a:pt x="21600" y="19988"/>
                  <a:pt x="20762" y="21600"/>
                  <a:pt x="19728" y="21600"/>
                </a:cubicBezTo>
                <a:lnTo>
                  <a:pt x="1872" y="21600"/>
                </a:lnTo>
                <a:cubicBezTo>
                  <a:pt x="838" y="21600"/>
                  <a:pt x="0" y="19988"/>
                  <a:pt x="0" y="1800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5400700"/>
          </a:gradFill>
          <a:ln w="12700">
            <a:miter lim="400000"/>
          </a:ln>
        </p:spPr>
        <p:txBody>
          <a:bodyPr lIns="0" tIns="0" rIns="0" bIns="0" anchor="ctr"/>
          <a:lstStyle/>
          <a:p>
            <a:pPr>
              <a:defRPr>
                <a:solidFill>
                  <a:srgbClr val="000000"/>
                </a:solidFill>
              </a:defRPr>
            </a:pPr>
          </a:p>
        </p:txBody>
      </p:sp>
      <p:sp>
        <p:nvSpPr>
          <p:cNvPr id="442" name="Google Shape;292;p39"/>
          <p:cNvSpPr txBox="1"/>
          <p:nvPr>
            <p:ph type="body" sz="quarter" idx="1"/>
          </p:nvPr>
        </p:nvSpPr>
        <p:spPr>
          <a:xfrm>
            <a:off x="7617900" y="4834399"/>
            <a:ext cx="1387201" cy="225600"/>
          </a:xfrm>
          <a:prstGeom prst="rect">
            <a:avLst/>
          </a:prstGeom>
        </p:spPr>
        <p:txBody>
          <a:bodyPr/>
          <a:lstStyle>
            <a:lvl1pPr marL="0" indent="0" algn="r">
              <a:spcBef>
                <a:spcPts val="1200"/>
              </a:spcBef>
              <a:buSzTx/>
              <a:buNone/>
              <a:defRPr sz="900"/>
            </a:lvl1pPr>
          </a:lstStyle>
          <a:p>
            <a:pPr/>
            <a:r>
              <a:t>‎02‎   تعرَّف على الشريكين المؤسسين </a:t>
            </a:r>
          </a:p>
        </p:txBody>
      </p:sp>
      <p:sp>
        <p:nvSpPr>
          <p:cNvPr id="443" name="Google Shape;293;p39"/>
          <p:cNvSpPr txBox="1"/>
          <p:nvPr/>
        </p:nvSpPr>
        <p:spPr>
          <a:xfrm>
            <a:off x="253949" y="3724774"/>
            <a:ext cx="4047601" cy="170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 fontScale="100000" lnSpcReduction="0"/>
          </a:bodyPr>
          <a:lstStyle>
            <a:lvl1pPr algn="ctr" defTabSz="768095" rtl="1">
              <a:spcBef>
                <a:spcPts val="400"/>
              </a:spcBef>
              <a:defRPr sz="924">
                <a:latin typeface="Source Sans 3 Bold"/>
                <a:ea typeface="Source Sans 3 Bold"/>
                <a:cs typeface="Source Sans 3 Bold"/>
                <a:sym typeface="Source Sans 3 Bold"/>
              </a:defRPr>
            </a:lvl1pPr>
          </a:lstStyle>
          <a:p>
            <a:pPr/>
            <a:r>
              <a:t>بهادير هو رائد أعمال متسلسل ويقود العديد من المشاريع‎.</a:t>
            </a:r>
          </a:p>
        </p:txBody>
      </p:sp>
      <p:sp>
        <p:nvSpPr>
          <p:cNvPr id="444" name="Google Shape;294;p39"/>
          <p:cNvSpPr txBox="1"/>
          <p:nvPr>
            <p:ph type="title"/>
          </p:nvPr>
        </p:nvSpPr>
        <p:spPr>
          <a:xfrm>
            <a:off x="5686725" y="2516875"/>
            <a:ext cx="2340600" cy="756301"/>
          </a:xfrm>
          <a:prstGeom prst="rect">
            <a:avLst/>
          </a:prstGeom>
        </p:spPr>
        <p:txBody>
          <a:bodyPr/>
          <a:lstStyle>
            <a:lvl1pPr algn="ctr" rtl="1">
              <a:lnSpc>
                <a:spcPct val="80000"/>
              </a:lnSpc>
              <a:defRPr sz="3000"/>
            </a:lvl1pPr>
          </a:lstStyle>
          <a:p>
            <a:pPr/>
            <a:r>
              <a:t>أبراهام بوراك</a:t>
            </a:r>
          </a:p>
        </p:txBody>
      </p:sp>
      <p:sp>
        <p:nvSpPr>
          <p:cNvPr id="445" name="Google Shape;295;p39"/>
          <p:cNvSpPr txBox="1"/>
          <p:nvPr/>
        </p:nvSpPr>
        <p:spPr>
          <a:xfrm>
            <a:off x="804300" y="3273175"/>
            <a:ext cx="2946900" cy="225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 fontScale="100000" lnSpcReduction="0"/>
          </a:bodyPr>
          <a:lstStyle>
            <a:lvl1pPr algn="ctr" rtl="1">
              <a:lnSpc>
                <a:spcPct val="115000"/>
              </a:lnSpc>
              <a:spcBef>
                <a:spcPts val="1200"/>
              </a:spcBef>
              <a:buClr>
                <a:srgbClr val="4A4A4A"/>
              </a:buClr>
              <a:buFont typeface="Source Sans 3 Regular"/>
              <a:defRPr sz="1200">
                <a:latin typeface="Source Sans 3 Regular"/>
                <a:ea typeface="Source Sans 3 Regular"/>
                <a:cs typeface="Source Sans 3 Regular"/>
                <a:sym typeface="Source Sans 3 Regular"/>
              </a:defRPr>
            </a:lvl1pPr>
          </a:lstStyle>
          <a:p>
            <a:pPr/>
            <a:r>
              <a:t>الشريك المؤسس والمدير التنفيذي</a:t>
            </a:r>
          </a:p>
        </p:txBody>
      </p:sp>
      <p:sp>
        <p:nvSpPr>
          <p:cNvPr id="446" name="Google Shape;296;p39"/>
          <p:cNvSpPr txBox="1"/>
          <p:nvPr/>
        </p:nvSpPr>
        <p:spPr>
          <a:xfrm>
            <a:off x="884099" y="2516875"/>
            <a:ext cx="2787302" cy="756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 fontScale="100000" lnSpcReduction="0"/>
          </a:bodyPr>
          <a:lstStyle>
            <a:lvl1pPr algn="ctr" rtl="1">
              <a:lnSpc>
                <a:spcPct val="80000"/>
              </a:lnSpc>
              <a:defRPr sz="3000">
                <a:latin typeface="Source Sans 3 Bold"/>
                <a:ea typeface="Source Sans 3 Bold"/>
                <a:cs typeface="Source Sans 3 Bold"/>
                <a:sym typeface="Source Sans 3 Bold"/>
              </a:defRPr>
            </a:lvl1pPr>
          </a:lstStyle>
          <a:p>
            <a:pPr/>
            <a:r>
              <a:t>بهادير أوزديمير</a:t>
            </a:r>
          </a:p>
        </p:txBody>
      </p:sp>
      <p:sp>
        <p:nvSpPr>
          <p:cNvPr id="447" name="Google Shape;297;p39"/>
          <p:cNvSpPr txBox="1"/>
          <p:nvPr/>
        </p:nvSpPr>
        <p:spPr>
          <a:xfrm>
            <a:off x="4940325" y="3724774"/>
            <a:ext cx="3833401" cy="170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 fontScale="100000" lnSpcReduction="0"/>
          </a:bodyPr>
          <a:lstStyle>
            <a:lvl1pPr algn="ctr" defTabSz="768095" rtl="1">
              <a:spcBef>
                <a:spcPts val="400"/>
              </a:spcBef>
              <a:defRPr sz="924">
                <a:solidFill>
                  <a:srgbClr val="666666"/>
                </a:solidFill>
                <a:latin typeface="Source Sans 3 Bold"/>
                <a:ea typeface="Source Sans 3 Bold"/>
                <a:cs typeface="Source Sans 3 Bold"/>
                <a:sym typeface="Source Sans 3 Bold"/>
              </a:defRPr>
            </a:lvl1pPr>
          </a:lstStyle>
          <a:p>
            <a:pPr/>
            <a:r>
              <a:t>أبراهام هو رجل أعمال كندي ومحامي بالتدريب‎. </a:t>
            </a:r>
          </a:p>
        </p:txBody>
      </p:sp>
      <p:sp>
        <p:nvSpPr>
          <p:cNvPr id="448" name="Google Shape;298;p39"/>
          <p:cNvSpPr txBox="1"/>
          <p:nvPr>
            <p:ph type="body" idx="21"/>
          </p:nvPr>
        </p:nvSpPr>
        <p:spPr>
          <a:xfrm>
            <a:off x="5383574" y="3273175"/>
            <a:ext cx="2946901" cy="225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 marL="0" indent="0" algn="ctr" rtl="1">
              <a:spcBef>
                <a:spcPts val="1200"/>
              </a:spcBef>
              <a:buSzTx/>
              <a:buNone/>
              <a:defRPr sz="1200"/>
            </a:lvl1pPr>
          </a:lstStyle>
          <a:p>
            <a:pPr/>
            <a:r>
              <a:t>الشريك المؤسس ومدير العمليات</a:t>
            </a:r>
          </a:p>
        </p:txBody>
      </p:sp>
      <p:pic>
        <p:nvPicPr>
          <p:cNvPr id="449" name="Google Shape;299;p39" descr="Google Shape;299;p39"/>
          <p:cNvPicPr>
            <a:picLocks noChangeAspect="1"/>
          </p:cNvPicPr>
          <p:nvPr/>
        </p:nvPicPr>
        <p:blipFill>
          <a:blip r:embed="rId2">
            <a:extLst/>
          </a:blip>
          <a:srcRect l="0" t="11891" r="9350" b="27677"/>
          <a:stretch>
            <a:fillRect/>
          </a:stretch>
        </p:blipFill>
        <p:spPr>
          <a:xfrm>
            <a:off x="1615650" y="1046885"/>
            <a:ext cx="1324372" cy="13243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0797" y="0"/>
                </a:moveTo>
                <a:cubicBezTo>
                  <a:pt x="4833" y="0"/>
                  <a:pt x="0" y="4833"/>
                  <a:pt x="0" y="10797"/>
                </a:cubicBezTo>
                <a:cubicBezTo>
                  <a:pt x="0" y="16761"/>
                  <a:pt x="4833" y="21600"/>
                  <a:pt x="10797" y="21600"/>
                </a:cubicBezTo>
                <a:cubicBezTo>
                  <a:pt x="16761" y="21600"/>
                  <a:pt x="21600" y="16761"/>
                  <a:pt x="21600" y="10797"/>
                </a:cubicBezTo>
                <a:cubicBezTo>
                  <a:pt x="21600" y="4833"/>
                  <a:pt x="16761" y="0"/>
                  <a:pt x="10797" y="0"/>
                </a:cubicBezTo>
                <a:close/>
              </a:path>
            </a:pathLst>
          </a:custGeom>
          <a:ln w="12700">
            <a:miter lim="400000"/>
          </a:ln>
        </p:spPr>
      </p:pic>
      <p:sp>
        <p:nvSpPr>
          <p:cNvPr id="450" name="Google Shape;300;p39"/>
          <p:cNvSpPr txBox="1"/>
          <p:nvPr/>
        </p:nvSpPr>
        <p:spPr>
          <a:xfrm>
            <a:off x="3401700" y="109271"/>
            <a:ext cx="2340601" cy="7563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 fontScale="100000" lnSpcReduction="0"/>
          </a:bodyPr>
          <a:lstStyle/>
          <a:p>
            <a:pPr algn="ctr" defTabSz="713231" rtl="1">
              <a:lnSpc>
                <a:spcPct val="80000"/>
              </a:lnSpc>
              <a:defRPr sz="2184">
                <a:solidFill>
                  <a:srgbClr val="FFFFFE"/>
                </a:solidFill>
                <a:latin typeface="Source Sans 3 Bold"/>
                <a:ea typeface="Source Sans 3 Bold"/>
                <a:cs typeface="Source Sans 3 Bold"/>
                <a:sym typeface="Source Sans 3 Bold"/>
              </a:defRPr>
            </a:pPr>
            <a:r>
              <a:t>تعرَّف على‎</a:t>
            </a:r>
            <a:br/>
            <a:r>
              <a:t>‎الشريكين المؤسسين</a:t>
            </a:r>
          </a:p>
        </p:txBody>
      </p:sp>
      <p:pic>
        <p:nvPicPr>
          <p:cNvPr id="451" name="Google Shape;301;p39" descr="Google Shape;301;p39"/>
          <p:cNvPicPr>
            <a:picLocks noChangeAspect="1"/>
          </p:cNvPicPr>
          <p:nvPr/>
        </p:nvPicPr>
        <p:blipFill>
          <a:blip r:embed="rId3">
            <a:extLst/>
          </a:blip>
          <a:srcRect l="8571" t="26581" r="15763" b="10835"/>
          <a:stretch>
            <a:fillRect/>
          </a:stretch>
        </p:blipFill>
        <p:spPr>
          <a:xfrm>
            <a:off x="6194924" y="1046885"/>
            <a:ext cx="1324373" cy="13243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0797" y="0"/>
                </a:moveTo>
                <a:cubicBezTo>
                  <a:pt x="4833" y="0"/>
                  <a:pt x="0" y="4833"/>
                  <a:pt x="0" y="10797"/>
                </a:cubicBezTo>
                <a:cubicBezTo>
                  <a:pt x="0" y="16761"/>
                  <a:pt x="4833" y="21600"/>
                  <a:pt x="10797" y="21600"/>
                </a:cubicBezTo>
                <a:cubicBezTo>
                  <a:pt x="16761" y="21600"/>
                  <a:pt x="21600" y="16761"/>
                  <a:pt x="21600" y="10797"/>
                </a:cubicBezTo>
                <a:cubicBezTo>
                  <a:pt x="21600" y="4833"/>
                  <a:pt x="16761" y="0"/>
                  <a:pt x="10797" y="0"/>
                </a:cubicBezTo>
                <a:close/>
              </a:path>
            </a:pathLst>
          </a:custGeom>
          <a:ln w="12700">
            <a:miter lim="400000"/>
          </a:ln>
        </p:spPr>
      </p:pic>
      <p:sp>
        <p:nvSpPr>
          <p:cNvPr id="452" name="Google Shape;302;p39"/>
          <p:cNvSpPr txBox="1"/>
          <p:nvPr/>
        </p:nvSpPr>
        <p:spPr>
          <a:xfrm>
            <a:off x="4774124" y="3834474"/>
            <a:ext cx="4165801" cy="7506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91424" tIns="91424" rIns="91424" bIns="91424">
            <a:spAutoFit/>
          </a:bodyPr>
          <a:lstStyle/>
          <a:p>
            <a:pPr algn="ctr" rtl="1">
              <a:spcBef>
                <a:spcPts val="500"/>
              </a:spcBef>
              <a:defRPr sz="1000">
                <a:solidFill>
                  <a:srgbClr val="666666"/>
                </a:solidFill>
                <a:latin typeface="Source Sans 3 Regular"/>
                <a:ea typeface="Source Sans 3 Regular"/>
                <a:cs typeface="Source Sans 3 Regular"/>
                <a:sym typeface="Source Sans 3 Regular"/>
              </a:defRPr>
            </a:pPr>
            <a:r>
              <a:t>كانت حياته المهنية بمثابة حلقة الوصل بين الأوساط الأكاديمية وإدارة الأعمال‎. قبل إنشاء Airalo، عمل أبراهام كمستشار‎</a:t>
            </a:r>
            <a:br/>
            <a:r>
              <a:t> ‎في الصناعة البحرية وإدارة الثروات والخدمات القانونية‎.</a:t>
            </a:r>
          </a:p>
        </p:txBody>
      </p:sp>
      <p:sp>
        <p:nvSpPr>
          <p:cNvPr id="453" name="Google Shape;303;p39"/>
          <p:cNvSpPr txBox="1"/>
          <p:nvPr/>
        </p:nvSpPr>
        <p:spPr>
          <a:xfrm>
            <a:off x="327900" y="3834474"/>
            <a:ext cx="3899700" cy="7506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91424" tIns="91424" rIns="91424" bIns="91424">
            <a:spAutoFit/>
          </a:bodyPr>
          <a:lstStyle/>
          <a:p>
            <a:pPr algn="ctr" rtl="1">
              <a:spcBef>
                <a:spcPts val="500"/>
              </a:spcBef>
              <a:defRPr sz="1000">
                <a:latin typeface="Source Sans 3 Regular"/>
                <a:ea typeface="Source Sans 3 Regular"/>
                <a:cs typeface="Source Sans 3 Regular"/>
                <a:sym typeface="Source Sans 3 Regular"/>
              </a:defRPr>
            </a:pPr>
            <a:r>
              <a:t>لقد بدأ شركته الأولى في سن 19 عامًا ولم يتوقف منذ ذلك الحين‎. </a:t>
            </a:r>
            <a:br/>
            <a:r>
              <a:t>قبل انضمامه إلى ‎Airalo، كان بهادير يدير شركة عالمية لتوريد السفن وأنشئ‎ </a:t>
            </a:r>
            <a:br/>
            <a:r>
              <a:t>مشغِّل شبكة جوَّال افتراضية ‎عالمية للبحارة‎.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F3F0E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Google Shape;308;p40"/>
          <p:cNvSpPr txBox="1"/>
          <p:nvPr>
            <p:ph type="body" sz="quarter" idx="1"/>
          </p:nvPr>
        </p:nvSpPr>
        <p:spPr>
          <a:xfrm>
            <a:off x="3992100" y="3720300"/>
            <a:ext cx="4792801" cy="2256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buSzTx/>
              <a:buNone/>
              <a:defRPr sz="1100">
                <a:latin typeface="Source Sans 3 Bold"/>
                <a:ea typeface="Source Sans 3 Bold"/>
                <a:cs typeface="Source Sans 3 Bold"/>
                <a:sym typeface="Source Sans 3 Bold"/>
              </a:defRPr>
            </a:lvl1pPr>
          </a:lstStyle>
          <a:p>
            <a:pPr/>
            <a:r>
              <a:t>Airalo‎ هو أول وأكبر متجر لبطاقات‎ eSIM ‎(بطاقة SIM رقمية) في العالم‎. </a:t>
            </a:r>
          </a:p>
        </p:txBody>
      </p:sp>
      <p:sp>
        <p:nvSpPr>
          <p:cNvPr id="456" name="Google Shape;309;p40"/>
          <p:cNvSpPr txBox="1"/>
          <p:nvPr>
            <p:ph type="title"/>
          </p:nvPr>
        </p:nvSpPr>
        <p:spPr>
          <a:xfrm>
            <a:off x="395099" y="3782850"/>
            <a:ext cx="3597001" cy="897001"/>
          </a:xfrm>
          <a:prstGeom prst="rect">
            <a:avLst/>
          </a:prstGeom>
        </p:spPr>
        <p:txBody>
          <a:bodyPr/>
          <a:lstStyle>
            <a:lvl1pPr rtl="1">
              <a:defRPr/>
            </a:lvl1pPr>
          </a:lstStyle>
          <a:p>
            <a:pPr/>
            <a:r>
              <a:t>ما هي ‎Airalo؟</a:t>
            </a:r>
          </a:p>
        </p:txBody>
      </p:sp>
      <p:sp>
        <p:nvSpPr>
          <p:cNvPr id="457" name="Google Shape;310;p40"/>
          <p:cNvSpPr txBox="1"/>
          <p:nvPr/>
        </p:nvSpPr>
        <p:spPr>
          <a:xfrm>
            <a:off x="6417174" y="4834399"/>
            <a:ext cx="2587801" cy="225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 fontScale="100000" lnSpcReduction="0"/>
          </a:bodyPr>
          <a:lstStyle>
            <a:lvl1pPr algn="r">
              <a:lnSpc>
                <a:spcPct val="115000"/>
              </a:lnSpc>
              <a:spcBef>
                <a:spcPts val="1200"/>
              </a:spcBef>
              <a:defRPr sz="900">
                <a:latin typeface="Source Sans 3 Regular"/>
                <a:ea typeface="Source Sans 3 Regular"/>
                <a:cs typeface="Source Sans 3 Regular"/>
                <a:sym typeface="Source Sans 3 Regular"/>
              </a:defRPr>
            </a:lvl1pPr>
          </a:lstStyle>
          <a:p>
            <a:pPr/>
            <a:r>
              <a:t>‎03‎   ما هي ‎Airalo</a:t>
            </a:r>
          </a:p>
        </p:txBody>
      </p:sp>
      <p:pic>
        <p:nvPicPr>
          <p:cNvPr id="458" name="Google Shape;311;p40" descr="Google Shape;311;p40"/>
          <p:cNvPicPr>
            <a:picLocks noChangeAspect="1"/>
          </p:cNvPicPr>
          <p:nvPr/>
        </p:nvPicPr>
        <p:blipFill>
          <a:blip r:embed="rId2">
            <a:extLst/>
          </a:blip>
          <a:srcRect l="0" t="11262" r="0" b="7243"/>
          <a:stretch>
            <a:fillRect/>
          </a:stretch>
        </p:blipFill>
        <p:spPr>
          <a:xfrm>
            <a:off x="0" y="0"/>
            <a:ext cx="9144000" cy="33222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59" name="Google Shape;312;p40" descr="Google Shape;312;p40"/>
          <p:cNvPicPr>
            <a:picLocks noChangeAspect="1"/>
          </p:cNvPicPr>
          <p:nvPr/>
        </p:nvPicPr>
        <p:blipFill>
          <a:blip r:embed="rId3">
            <a:extLst/>
          </a:blip>
          <a:srcRect l="0" t="15589" r="0" b="2917"/>
          <a:stretch>
            <a:fillRect/>
          </a:stretch>
        </p:blipFill>
        <p:spPr>
          <a:xfrm>
            <a:off x="0" y="0"/>
            <a:ext cx="9144000" cy="3322200"/>
          </a:xfrm>
          <a:prstGeom prst="rect">
            <a:avLst/>
          </a:prstGeom>
          <a:ln w="12700">
            <a:miter lim="400000"/>
          </a:ln>
        </p:spPr>
      </p:pic>
      <p:sp>
        <p:nvSpPr>
          <p:cNvPr id="460" name="Google Shape;313;p40"/>
          <p:cNvSpPr txBox="1"/>
          <p:nvPr/>
        </p:nvSpPr>
        <p:spPr>
          <a:xfrm>
            <a:off x="3886350" y="3842475"/>
            <a:ext cx="5118600" cy="10257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91424" tIns="91424" rIns="91424" bIns="91424">
            <a:spAutoFit/>
          </a:bodyPr>
          <a:lstStyle>
            <a:lvl1pPr rtl="1">
              <a:lnSpc>
                <a:spcPct val="115000"/>
              </a:lnSpc>
              <a:spcBef>
                <a:spcPts val="1200"/>
              </a:spcBef>
              <a:defRPr sz="1000">
                <a:latin typeface="Source Sans 3 Regular"/>
                <a:ea typeface="Source Sans 3 Regular"/>
                <a:cs typeface="Source Sans 3 Regular"/>
                <a:sym typeface="Source Sans 3 Regular"/>
              </a:defRPr>
            </a:lvl1pPr>
          </a:lstStyle>
          <a:p>
            <a:pPr/>
            <a:r>
              <a:t>نحن نمنحك إمكانية الوصول إلى بطاقات‎ eSIM ‎لأكثر من 200 بلد ومنطقة حول العالم، ما يجعل البقاء على اتصال أسهل من أي وقتٍ مضى‎. مع ‎Airalo eSIM، يمكنك الاتصال بشبكة الجوَّال مثل المواطن المحلي أينما تسافر‎. لا داعي للبحث عن بطاقة ‎SIM، أو مواجهة صعوبة في الاتصال بالإنترنت، أو فرض رسوم تجوال غير متوقعة‎. مجرد اتصال سهل وبأسعار معقولة ومرنة‎.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F3F0E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2" name="Google Shape;318;p41" descr="Google Shape;318;p41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250790" y="0"/>
            <a:ext cx="2893221" cy="5143502"/>
          </a:xfrm>
          <a:prstGeom prst="rect">
            <a:avLst/>
          </a:prstGeom>
          <a:ln w="12700">
            <a:miter lim="400000"/>
          </a:ln>
        </p:spPr>
      </p:pic>
      <p:sp>
        <p:nvSpPr>
          <p:cNvPr id="463" name="Google Shape;319;p41"/>
          <p:cNvSpPr txBox="1"/>
          <p:nvPr>
            <p:ph type="body" sz="quarter" idx="1"/>
          </p:nvPr>
        </p:nvSpPr>
        <p:spPr>
          <a:xfrm>
            <a:off x="6417174" y="4834399"/>
            <a:ext cx="2587801" cy="225600"/>
          </a:xfrm>
          <a:prstGeom prst="rect">
            <a:avLst/>
          </a:prstGeom>
        </p:spPr>
        <p:txBody>
          <a:bodyPr/>
          <a:lstStyle>
            <a:lvl1pPr marL="0" indent="0" algn="r">
              <a:spcBef>
                <a:spcPts val="1200"/>
              </a:spcBef>
              <a:buSzTx/>
              <a:buNone/>
              <a:defRPr sz="900">
                <a:solidFill>
                  <a:srgbClr val="FFFFFF"/>
                </a:solidFill>
              </a:defRPr>
            </a:lvl1pPr>
          </a:lstStyle>
          <a:p>
            <a:pPr/>
            <a:r>
              <a:t>‎03‎   ما هي ‎Airalo</a:t>
            </a:r>
          </a:p>
        </p:txBody>
      </p:sp>
      <p:sp>
        <p:nvSpPr>
          <p:cNvPr id="464" name="Google Shape;320;p41"/>
          <p:cNvSpPr txBox="1"/>
          <p:nvPr/>
        </p:nvSpPr>
        <p:spPr>
          <a:xfrm>
            <a:off x="395074" y="531349"/>
            <a:ext cx="4387202" cy="1090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 fontScale="100000" lnSpcReduction="0"/>
          </a:bodyPr>
          <a:lstStyle>
            <a:lvl1pPr defTabSz="822959" rtl="1">
              <a:lnSpc>
                <a:spcPct val="90000"/>
              </a:lnSpc>
              <a:defRPr sz="3239">
                <a:latin typeface="Source Sans 3 Bold"/>
                <a:ea typeface="Source Sans 3 Bold"/>
                <a:cs typeface="Source Sans 3 Bold"/>
                <a:sym typeface="Source Sans 3 Bold"/>
              </a:defRPr>
            </a:lvl1pPr>
          </a:lstStyle>
          <a:p>
            <a:pPr/>
            <a:r>
              <a:t>ابقَ على اتصال أينما تسافر</a:t>
            </a:r>
          </a:p>
        </p:txBody>
      </p:sp>
      <p:sp>
        <p:nvSpPr>
          <p:cNvPr id="465" name="Google Shape;321;p41"/>
          <p:cNvSpPr txBox="1"/>
          <p:nvPr/>
        </p:nvSpPr>
        <p:spPr>
          <a:xfrm>
            <a:off x="395075" y="1659125"/>
            <a:ext cx="4841400" cy="666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 fontScale="100000" lnSpcReduction="0"/>
          </a:bodyPr>
          <a:lstStyle/>
          <a:p>
            <a:pPr rtl="1">
              <a:lnSpc>
                <a:spcPct val="104999"/>
              </a:lnSpc>
              <a:defRPr sz="1000">
                <a:latin typeface="Source Sans 3 Regular"/>
                <a:ea typeface="Source Sans 3 Regular"/>
                <a:cs typeface="Source Sans 3 Regular"/>
                <a:sym typeface="Source Sans 3 Regular"/>
              </a:defRPr>
            </a:pPr>
            <a:r>
              <a:t>سواءً كنت تنطلق في رحلة عمل، أو لقضاء عطلة نهاية الأسبوع، ‎</a:t>
            </a:r>
            <a:br/>
            <a:r>
              <a:t>‎أو مغامرة عالمية، ينبغي أن يكون الاتصال بالإنترنت سهلًا وبأسعارٍ معقولة‎. </a:t>
            </a:r>
          </a:p>
          <a:p>
            <a:pPr rtl="1">
              <a:lnSpc>
                <a:spcPct val="104999"/>
              </a:lnSpc>
              <a:spcBef>
                <a:spcPts val="100"/>
              </a:spcBef>
              <a:defRPr sz="1000">
                <a:latin typeface="Source Sans 3 Bold"/>
                <a:ea typeface="Source Sans 3 Bold"/>
                <a:cs typeface="Source Sans 3 Bold"/>
                <a:sym typeface="Source Sans 3 Bold"/>
              </a:defRPr>
            </a:pPr>
            <a:r>
              <a:t>هنا يأتي دورنا.</a:t>
            </a:r>
          </a:p>
        </p:txBody>
      </p:sp>
      <p:sp>
        <p:nvSpPr>
          <p:cNvPr id="466" name="Google Shape;322;p41"/>
          <p:cNvSpPr txBox="1"/>
          <p:nvPr/>
        </p:nvSpPr>
        <p:spPr>
          <a:xfrm>
            <a:off x="395074" y="3933287"/>
            <a:ext cx="1333501" cy="784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 fontScale="100000" lnSpcReduction="0"/>
          </a:bodyPr>
          <a:lstStyle/>
          <a:p>
            <a:pPr rtl="1">
              <a:defRPr sz="1000">
                <a:latin typeface="Source Sans 3 Regular"/>
                <a:ea typeface="Source Sans 3 Regular"/>
                <a:cs typeface="Source Sans 3 Regular"/>
                <a:sym typeface="Source Sans 3 Regular"/>
              </a:defRPr>
            </a:pPr>
            <a:r>
              <a:t>اتصل بالإنترنت على الفور </a:t>
            </a:r>
          </a:p>
          <a:p>
            <a:pPr rtl="1">
              <a:spcBef>
                <a:spcPts val="200"/>
              </a:spcBef>
              <a:defRPr sz="1000">
                <a:latin typeface="Source Sans 3 Regular"/>
                <a:ea typeface="Source Sans 3 Regular"/>
                <a:cs typeface="Source Sans 3 Regular"/>
                <a:sym typeface="Source Sans 3 Regular"/>
              </a:defRPr>
            </a:pPr>
            <a:r>
              <a:t>قم بتثبيت بطاقة‎ eSIM ‎وتفعيلها في دقائق</a:t>
            </a:r>
          </a:p>
        </p:txBody>
      </p:sp>
      <p:sp>
        <p:nvSpPr>
          <p:cNvPr id="467" name="Google Shape;323;p41"/>
          <p:cNvSpPr txBox="1"/>
          <p:nvPr/>
        </p:nvSpPr>
        <p:spPr>
          <a:xfrm>
            <a:off x="2009762" y="3933287"/>
            <a:ext cx="1291202" cy="834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 fontScale="100000" lnSpcReduction="0"/>
          </a:bodyPr>
          <a:lstStyle/>
          <a:p>
            <a:pPr rtl="1">
              <a:defRPr sz="1000">
                <a:latin typeface="Source Sans 3 Regular"/>
                <a:ea typeface="Source Sans 3 Regular"/>
                <a:cs typeface="Source Sans 3 Regular"/>
                <a:sym typeface="Source Sans 3 Regular"/>
              </a:defRPr>
            </a:pPr>
            <a:r>
              <a:t>اتصل بشبكة الجوَّال كمواطن محلي</a:t>
            </a:r>
          </a:p>
          <a:p>
            <a:pPr rtl="1">
              <a:spcBef>
                <a:spcPts val="200"/>
              </a:spcBef>
              <a:defRPr sz="1000">
                <a:latin typeface="Source Sans 3 Regular"/>
                <a:ea typeface="Source Sans 3 Regular"/>
                <a:cs typeface="Source Sans 3 Regular"/>
                <a:sym typeface="Source Sans 3 Regular"/>
              </a:defRPr>
            </a:pPr>
            <a:r>
              <a:t>احصل على أفضل الأسعار وأفضل تغطية للجوَّال </a:t>
            </a:r>
          </a:p>
        </p:txBody>
      </p:sp>
      <p:sp>
        <p:nvSpPr>
          <p:cNvPr id="468" name="Google Shape;324;p41"/>
          <p:cNvSpPr txBox="1"/>
          <p:nvPr/>
        </p:nvSpPr>
        <p:spPr>
          <a:xfrm>
            <a:off x="3582149" y="3933287"/>
            <a:ext cx="1831201" cy="666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 fontScale="100000" lnSpcReduction="0"/>
          </a:bodyPr>
          <a:lstStyle/>
          <a:p>
            <a:pPr rtl="1">
              <a:defRPr sz="1000">
                <a:latin typeface="Source Sans 3 Regular"/>
                <a:ea typeface="Source Sans 3 Regular"/>
                <a:cs typeface="Source Sans 3 Regular"/>
                <a:sym typeface="Source Sans 3 Regular"/>
              </a:defRPr>
            </a:pPr>
            <a:r>
              <a:t>أكثر من 200 بلد ومنطقة</a:t>
            </a:r>
          </a:p>
          <a:p>
            <a:pPr rtl="1">
              <a:spcBef>
                <a:spcPts val="200"/>
              </a:spcBef>
              <a:defRPr sz="1000">
                <a:latin typeface="Source Sans 3 Regular"/>
                <a:ea typeface="Source Sans 3 Regular"/>
                <a:cs typeface="Source Sans 3 Regular"/>
                <a:sym typeface="Source Sans 3 Regular"/>
              </a:defRPr>
            </a:pPr>
            <a:r>
              <a:t>اتصل بالشبكات المحلية أينما تسافر</a:t>
            </a:r>
          </a:p>
        </p:txBody>
      </p:sp>
      <p:pic>
        <p:nvPicPr>
          <p:cNvPr id="469" name="Google Shape;325;p41" descr="Google Shape;325;p41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870942" y="2386102"/>
            <a:ext cx="1435448" cy="1435454"/>
          </a:xfrm>
          <a:prstGeom prst="rect">
            <a:avLst/>
          </a:prstGeom>
          <a:ln w="12700">
            <a:miter lim="400000"/>
          </a:ln>
        </p:spPr>
      </p:pic>
      <p:pic>
        <p:nvPicPr>
          <p:cNvPr id="470" name="Google Shape;326;p41" descr="Google Shape;326;p41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34025" y="2308916"/>
            <a:ext cx="1512636" cy="1512638"/>
          </a:xfrm>
          <a:prstGeom prst="rect">
            <a:avLst/>
          </a:prstGeom>
          <a:ln w="12700">
            <a:miter lim="400000"/>
          </a:ln>
        </p:spPr>
      </p:pic>
      <p:pic>
        <p:nvPicPr>
          <p:cNvPr id="471" name="Google Shape;327;p41" descr="Google Shape;327;p41"/>
          <p:cNvPicPr>
            <a:picLocks noChangeAspect="1"/>
          </p:cNvPicPr>
          <p:nvPr/>
        </p:nvPicPr>
        <p:blipFill>
          <a:blip r:embed="rId5">
            <a:extLst/>
          </a:blip>
          <a:srcRect l="0" t="0" r="0" b="5882"/>
          <a:stretch>
            <a:fillRect/>
          </a:stretch>
        </p:blipFill>
        <p:spPr>
          <a:xfrm>
            <a:off x="3546766" y="2530054"/>
            <a:ext cx="1512636" cy="133198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3" name="Google Shape;332;p42" descr="Google Shape;332;p42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 rot="253063">
            <a:off x="6709475" y="1925750"/>
            <a:ext cx="2134427" cy="3579177"/>
          </a:xfrm>
          <a:prstGeom prst="rect">
            <a:avLst/>
          </a:prstGeom>
          <a:ln w="12700">
            <a:miter lim="400000"/>
          </a:ln>
        </p:spPr>
      </p:pic>
      <p:pic>
        <p:nvPicPr>
          <p:cNvPr id="474" name="Google Shape;333;p42" descr="Google Shape;333;p42"/>
          <p:cNvPicPr>
            <a:picLocks noChangeAspect="1"/>
          </p:cNvPicPr>
          <p:nvPr/>
        </p:nvPicPr>
        <p:blipFill>
          <a:blip r:embed="rId4">
            <a:extLst/>
          </a:blip>
          <a:srcRect l="0" t="48699" r="0" b="0"/>
          <a:stretch>
            <a:fillRect/>
          </a:stretch>
        </p:blipFill>
        <p:spPr>
          <a:xfrm>
            <a:off x="58574" y="2682800"/>
            <a:ext cx="9085427" cy="2621776"/>
          </a:xfrm>
          <a:prstGeom prst="rect">
            <a:avLst/>
          </a:prstGeom>
          <a:ln w="12700">
            <a:miter lim="400000"/>
          </a:ln>
        </p:spPr>
      </p:pic>
      <p:pic>
        <p:nvPicPr>
          <p:cNvPr id="475" name="Google Shape;334;p42" descr="Google Shape;334;p42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2156979" y="3878307"/>
            <a:ext cx="7440678" cy="1437776"/>
          </a:xfrm>
          <a:prstGeom prst="rect">
            <a:avLst/>
          </a:prstGeom>
          <a:ln w="12700">
            <a:miter lim="400000"/>
          </a:ln>
        </p:spPr>
      </p:pic>
      <p:sp>
        <p:nvSpPr>
          <p:cNvPr id="476" name="Google Shape;335;p42"/>
          <p:cNvSpPr txBox="1"/>
          <p:nvPr>
            <p:ph type="body" sz="quarter" idx="1"/>
          </p:nvPr>
        </p:nvSpPr>
        <p:spPr>
          <a:xfrm>
            <a:off x="6417174" y="4834399"/>
            <a:ext cx="2587801" cy="225600"/>
          </a:xfrm>
          <a:prstGeom prst="rect">
            <a:avLst/>
          </a:prstGeom>
        </p:spPr>
        <p:txBody>
          <a:bodyPr/>
          <a:lstStyle>
            <a:lvl1pPr marL="0" indent="0" algn="r">
              <a:spcBef>
                <a:spcPts val="1200"/>
              </a:spcBef>
              <a:defRPr sz="900">
                <a:solidFill>
                  <a:srgbClr val="FFFFFF"/>
                </a:solidFill>
              </a:defRPr>
            </a:lvl1pPr>
          </a:lstStyle>
          <a:p>
            <a:pPr/>
            <a:r>
              <a:t>‎04‎   رسالتنا</a:t>
            </a:r>
          </a:p>
        </p:txBody>
      </p:sp>
      <p:pic>
        <p:nvPicPr>
          <p:cNvPr id="477" name="Google Shape;336;p42" descr="Google Shape;336;p42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-629510" y="1852099"/>
            <a:ext cx="3872711" cy="4539700"/>
          </a:xfrm>
          <a:prstGeom prst="rect">
            <a:avLst/>
          </a:prstGeom>
          <a:ln w="12700">
            <a:miter lim="400000"/>
          </a:ln>
        </p:spPr>
      </p:pic>
      <p:sp>
        <p:nvSpPr>
          <p:cNvPr id="478" name="Google Shape;337;p42"/>
          <p:cNvSpPr txBox="1"/>
          <p:nvPr/>
        </p:nvSpPr>
        <p:spPr>
          <a:xfrm>
            <a:off x="1879050" y="1827700"/>
            <a:ext cx="5385901" cy="408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 fontScale="100000" lnSpcReduction="0"/>
          </a:bodyPr>
          <a:lstStyle>
            <a:lvl1pPr algn="ctr" rtl="1">
              <a:lnSpc>
                <a:spcPct val="115000"/>
              </a:lnSpc>
              <a:spcBef>
                <a:spcPts val="1200"/>
              </a:spcBef>
              <a:defRPr sz="1500">
                <a:latin typeface="Source Sans 3 Bold"/>
                <a:ea typeface="Source Sans 3 Bold"/>
                <a:cs typeface="Source Sans 3 Bold"/>
                <a:sym typeface="Source Sans 3 Bold"/>
              </a:defRPr>
            </a:lvl1pPr>
          </a:lstStyle>
          <a:p>
            <a:pPr/>
            <a:r>
              <a:t>لإنشاء بوابة للاتصال الفوري في جميع أنحاء العالم</a:t>
            </a:r>
          </a:p>
        </p:txBody>
      </p:sp>
      <p:sp>
        <p:nvSpPr>
          <p:cNvPr id="479" name="Google Shape;338;p42"/>
          <p:cNvSpPr txBox="1"/>
          <p:nvPr>
            <p:ph type="title"/>
          </p:nvPr>
        </p:nvSpPr>
        <p:spPr>
          <a:xfrm>
            <a:off x="2568300" y="1196174"/>
            <a:ext cx="4007400" cy="579601"/>
          </a:xfrm>
          <a:prstGeom prst="rect">
            <a:avLst/>
          </a:prstGeom>
        </p:spPr>
        <p:txBody>
          <a:bodyPr/>
          <a:lstStyle>
            <a:lvl1pPr defTabSz="859536" rtl="1">
              <a:lnSpc>
                <a:spcPct val="80000"/>
              </a:lnSpc>
              <a:defRPr sz="3759"/>
            </a:lvl1pPr>
          </a:lstStyle>
          <a:p>
            <a:pPr/>
            <a:r>
              <a:t>رسالتنا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F3F0E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" name="Google Shape;343;p43" descr="Google Shape;343;p43"/>
          <p:cNvPicPr>
            <a:picLocks noChangeAspect="1"/>
          </p:cNvPicPr>
          <p:nvPr/>
        </p:nvPicPr>
        <p:blipFill>
          <a:blip r:embed="rId2">
            <a:extLst/>
          </a:blip>
          <a:srcRect l="0" t="308" r="0" b="298"/>
          <a:stretch>
            <a:fillRect/>
          </a:stretch>
        </p:blipFill>
        <p:spPr>
          <a:xfrm rot="935694">
            <a:off x="2074110" y="-306879"/>
            <a:ext cx="8084881" cy="4520133"/>
          </a:xfrm>
          <a:prstGeom prst="rect">
            <a:avLst/>
          </a:prstGeom>
          <a:ln w="12700">
            <a:miter lim="400000"/>
          </a:ln>
        </p:spPr>
      </p:pic>
      <p:sp>
        <p:nvSpPr>
          <p:cNvPr id="482" name="Google Shape;344;p43"/>
          <p:cNvSpPr txBox="1"/>
          <p:nvPr>
            <p:ph type="body" sz="quarter" idx="1"/>
          </p:nvPr>
        </p:nvSpPr>
        <p:spPr>
          <a:xfrm>
            <a:off x="6417174" y="4834399"/>
            <a:ext cx="2587801" cy="225600"/>
          </a:xfrm>
          <a:prstGeom prst="rect">
            <a:avLst/>
          </a:prstGeom>
        </p:spPr>
        <p:txBody>
          <a:bodyPr/>
          <a:lstStyle>
            <a:lvl1pPr marL="0" indent="0" algn="r">
              <a:spcBef>
                <a:spcPts val="1200"/>
              </a:spcBef>
              <a:buSzTx/>
              <a:buNone/>
              <a:defRPr sz="900"/>
            </a:lvl1pPr>
          </a:lstStyle>
          <a:p>
            <a:pPr/>
            <a:r>
              <a:t>‎   05‎الفريق</a:t>
            </a:r>
          </a:p>
        </p:txBody>
      </p:sp>
      <p:sp>
        <p:nvSpPr>
          <p:cNvPr id="483" name="Google Shape;345;p43"/>
          <p:cNvSpPr txBox="1"/>
          <p:nvPr/>
        </p:nvSpPr>
        <p:spPr>
          <a:xfrm>
            <a:off x="498275" y="3119950"/>
            <a:ext cx="3219900" cy="43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 fontScale="100000" lnSpcReduction="0"/>
          </a:bodyPr>
          <a:lstStyle/>
          <a:p>
            <a:pPr rtl="1">
              <a:spcBef>
                <a:spcPts val="1200"/>
              </a:spcBef>
              <a:defRPr sz="1100">
                <a:latin typeface="Source Sans 3 Bold"/>
                <a:ea typeface="Source Sans 3 Bold"/>
                <a:cs typeface="Source Sans 3 Bold"/>
                <a:sym typeface="Source Sans 3 Bold"/>
              </a:defRPr>
            </a:pPr>
            <a:r>
              <a:t>نحن شركة أمريكية ناشئة ولدينا‎ </a:t>
            </a:r>
            <a:br/>
            <a:r>
              <a:t>‎أعضاء فريق من جميع أنحاء العالم‎. </a:t>
            </a:r>
          </a:p>
        </p:txBody>
      </p:sp>
      <p:sp>
        <p:nvSpPr>
          <p:cNvPr id="484" name="Google Shape;346;p43"/>
          <p:cNvSpPr txBox="1"/>
          <p:nvPr>
            <p:ph type="title"/>
          </p:nvPr>
        </p:nvSpPr>
        <p:spPr>
          <a:xfrm>
            <a:off x="498274" y="2403549"/>
            <a:ext cx="3916502" cy="716402"/>
          </a:xfrm>
          <a:prstGeom prst="rect">
            <a:avLst/>
          </a:prstGeom>
        </p:spPr>
        <p:txBody>
          <a:bodyPr/>
          <a:lstStyle>
            <a:lvl1pPr rtl="1">
              <a:defRPr/>
            </a:lvl1pPr>
          </a:lstStyle>
          <a:p>
            <a:pPr/>
            <a:r>
              <a:t>فريقنا</a:t>
            </a:r>
          </a:p>
        </p:txBody>
      </p:sp>
      <p:sp>
        <p:nvSpPr>
          <p:cNvPr id="485" name="Google Shape;347;p43"/>
          <p:cNvSpPr txBox="1"/>
          <p:nvPr/>
        </p:nvSpPr>
        <p:spPr>
          <a:xfrm>
            <a:off x="394874" y="3402424"/>
            <a:ext cx="3323401" cy="5556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91424" tIns="91424" rIns="91424" bIns="91424">
            <a:spAutoFit/>
          </a:bodyPr>
          <a:lstStyle>
            <a:lvl1pPr rtl="1">
              <a:spcBef>
                <a:spcPts val="1200"/>
              </a:spcBef>
              <a:defRPr sz="1000">
                <a:latin typeface="Source Sans 3 Regular"/>
                <a:ea typeface="Source Sans 3 Regular"/>
                <a:cs typeface="Source Sans 3 Regular"/>
                <a:sym typeface="Source Sans 3 Regular"/>
              </a:defRPr>
            </a:lvl1pPr>
          </a:lstStyle>
          <a:p>
            <a:pPr/>
            <a:r>
              <a:t>يمتد فريقنا العالمي إلى أكثر من 44 بلدًا وست قارات‎. ما يربطنا معًا هو التزامنا بتغيير الطريقة التي يبقى بها المسافرون على اتصال‎.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Google Shape;352;p44"/>
          <p:cNvSpPr txBox="1"/>
          <p:nvPr>
            <p:ph type="title"/>
          </p:nvPr>
        </p:nvSpPr>
        <p:spPr>
          <a:xfrm>
            <a:off x="2235574" y="1197854"/>
            <a:ext cx="4555202" cy="634801"/>
          </a:xfrm>
          <a:prstGeom prst="rect">
            <a:avLst/>
          </a:prstGeom>
        </p:spPr>
        <p:txBody>
          <a:bodyPr/>
          <a:lstStyle>
            <a:lvl1pPr defTabSz="813816" rtl="1">
              <a:defRPr sz="3559"/>
            </a:lvl1pPr>
          </a:lstStyle>
          <a:p>
            <a:pPr/>
            <a:r>
              <a:t>ما هي بطاقة ‎eSIM؟</a:t>
            </a:r>
          </a:p>
        </p:txBody>
      </p:sp>
      <p:sp>
        <p:nvSpPr>
          <p:cNvPr id="488" name="Google Shape;353;p44"/>
          <p:cNvSpPr txBox="1"/>
          <p:nvPr>
            <p:ph type="body" sz="quarter" idx="1"/>
          </p:nvPr>
        </p:nvSpPr>
        <p:spPr>
          <a:xfrm>
            <a:off x="1295399" y="1956349"/>
            <a:ext cx="6278102" cy="225600"/>
          </a:xfrm>
          <a:prstGeom prst="rect">
            <a:avLst/>
          </a:prstGeom>
        </p:spPr>
        <p:txBody>
          <a:bodyPr/>
          <a:lstStyle>
            <a:lvl1pPr marL="0" indent="0" rtl="1">
              <a:spcBef>
                <a:spcPts val="1200"/>
              </a:spcBef>
              <a:defRPr sz="1200">
                <a:latin typeface="Source Sans 3 Bold"/>
                <a:ea typeface="Source Sans 3 Bold"/>
                <a:cs typeface="Source Sans 3 Bold"/>
                <a:sym typeface="Source Sans 3 Bold"/>
              </a:defRPr>
            </a:lvl1pPr>
          </a:lstStyle>
          <a:p>
            <a:pPr/>
            <a:r>
              <a:t>بطاقة‎ eSIM ‎هي بطاقة‎ SIM ‎مضمَّنة‎. </a:t>
            </a:r>
          </a:p>
        </p:txBody>
      </p:sp>
      <p:sp>
        <p:nvSpPr>
          <p:cNvPr id="489" name="Google Shape;354;p44"/>
          <p:cNvSpPr txBox="1"/>
          <p:nvPr/>
        </p:nvSpPr>
        <p:spPr>
          <a:xfrm>
            <a:off x="6417174" y="4834399"/>
            <a:ext cx="2587801" cy="225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 fontScale="100000" lnSpcReduction="0"/>
          </a:bodyPr>
          <a:lstStyle>
            <a:lvl1pPr algn="r" rtl="1">
              <a:lnSpc>
                <a:spcPct val="115000"/>
              </a:lnSpc>
              <a:spcBef>
                <a:spcPts val="1200"/>
              </a:spcBef>
              <a:defRPr sz="900">
                <a:solidFill>
                  <a:srgbClr val="FFFFFF"/>
                </a:solidFill>
                <a:latin typeface="Source Sans 3 Regular"/>
                <a:ea typeface="Source Sans 3 Regular"/>
                <a:cs typeface="Source Sans 3 Regular"/>
                <a:sym typeface="Source Sans 3 Regular"/>
              </a:defRPr>
            </a:lvl1pPr>
          </a:lstStyle>
          <a:p>
            <a:pPr/>
            <a:r>
              <a:t>05   ما هي بطاقة eSIM؟</a:t>
            </a:r>
          </a:p>
        </p:txBody>
      </p:sp>
      <p:sp>
        <p:nvSpPr>
          <p:cNvPr id="490" name="Google Shape;355;p44"/>
          <p:cNvSpPr txBox="1"/>
          <p:nvPr/>
        </p:nvSpPr>
        <p:spPr>
          <a:xfrm>
            <a:off x="1495649" y="2124849"/>
            <a:ext cx="5877602" cy="5823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91424" tIns="91424" rIns="91424" bIns="91424">
            <a:spAutoFit/>
          </a:bodyPr>
          <a:lstStyle>
            <a:lvl1pPr algn="ctr" rtl="1">
              <a:lnSpc>
                <a:spcPct val="115000"/>
              </a:lnSpc>
              <a:spcBef>
                <a:spcPts val="1200"/>
              </a:spcBef>
              <a:defRPr sz="1000">
                <a:latin typeface="Source Sans 3 Medium"/>
                <a:ea typeface="Source Sans 3 Medium"/>
                <a:cs typeface="Source Sans 3 Medium"/>
                <a:sym typeface="Source Sans 3 Medium"/>
              </a:defRPr>
            </a:lvl1pPr>
          </a:lstStyle>
          <a:p>
            <a:pPr/>
            <a:r>
              <a:t>إنها مدمجة في مكوِّنات الجهاز وتعمل رقميًا بنسبة 100‏‎%. يمكنك شراء باقة‎ eSIM ‎لوجهتك، وتثبيتها قبل السفر، والاتصال فورًا بشبكة الجوَّال عند الوصول‎.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Airalo Theme">
  <a:themeElements>
    <a:clrScheme name="Airalo Theme">
      <a:dk1>
        <a:srgbClr val="4A4A4A"/>
      </a:dk1>
      <a:lt1>
        <a:srgbClr val="F3F0EC"/>
      </a:lt1>
      <a:dk2>
        <a:srgbClr val="A7A7A7"/>
      </a:dk2>
      <a:lt2>
        <a:srgbClr val="535353"/>
      </a:lt2>
      <a:accent1>
        <a:srgbClr val="FFC257"/>
      </a:accent1>
      <a:accent2>
        <a:srgbClr val="F2685F"/>
      </a:accent2>
      <a:accent3>
        <a:srgbClr val="F97C64"/>
      </a:accent3>
      <a:accent4>
        <a:srgbClr val="FFAB5F"/>
      </a:accent4>
      <a:accent5>
        <a:srgbClr val="B24D78"/>
      </a:accent5>
      <a:accent6>
        <a:srgbClr val="FFF2D7"/>
      </a:accent6>
      <a:hlink>
        <a:srgbClr val="0000FF"/>
      </a:hlink>
      <a:folHlink>
        <a:srgbClr val="FF00FF"/>
      </a:folHlink>
    </a:clrScheme>
    <a:fontScheme name="Airalo Theme">
      <a:majorFont>
        <a:latin typeface="Helvetica"/>
        <a:ea typeface="Helvetica"/>
        <a:cs typeface="Helvetica"/>
      </a:majorFont>
      <a:minorFont>
        <a:latin typeface="Arial"/>
        <a:ea typeface="Arial"/>
        <a:cs typeface="Arial"/>
      </a:minorFont>
    </a:fontScheme>
    <a:fmtScheme name="Airalo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400" u="none" kumimoji="0" normalizeH="0">
            <a:ln>
              <a:noFill/>
            </a:ln>
            <a:solidFill>
              <a:srgbClr val="4A4A4A"/>
            </a:solidFill>
            <a:effectLst/>
            <a:uFillTx/>
            <a:latin typeface="+mn-lt"/>
            <a:ea typeface="+mn-ea"/>
            <a:cs typeface="+mn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0000" dir="540000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400" u="none" kumimoji="0" normalizeH="0">
            <a:ln>
              <a:noFill/>
            </a:ln>
            <a:solidFill>
              <a:srgbClr val="4A4A4A"/>
            </a:solidFill>
            <a:effectLst/>
            <a:uFillTx/>
            <a:latin typeface="+mn-lt"/>
            <a:ea typeface="+mn-ea"/>
            <a:cs typeface="+mn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Airalo Theme">
  <a:themeElements>
    <a:clrScheme name="Airalo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FFC257"/>
      </a:accent1>
      <a:accent2>
        <a:srgbClr val="F2685F"/>
      </a:accent2>
      <a:accent3>
        <a:srgbClr val="F97C64"/>
      </a:accent3>
      <a:accent4>
        <a:srgbClr val="FFAB5F"/>
      </a:accent4>
      <a:accent5>
        <a:srgbClr val="B24D78"/>
      </a:accent5>
      <a:accent6>
        <a:srgbClr val="FFF2D7"/>
      </a:accent6>
      <a:hlink>
        <a:srgbClr val="0000FF"/>
      </a:hlink>
      <a:folHlink>
        <a:srgbClr val="FF00FF"/>
      </a:folHlink>
    </a:clrScheme>
    <a:fontScheme name="Airalo Theme">
      <a:majorFont>
        <a:latin typeface="Helvetica"/>
        <a:ea typeface="Helvetica"/>
        <a:cs typeface="Helvetica"/>
      </a:majorFont>
      <a:minorFont>
        <a:latin typeface="Arial"/>
        <a:ea typeface="Arial"/>
        <a:cs typeface="Arial"/>
      </a:minorFont>
    </a:fontScheme>
    <a:fmtScheme name="Airalo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400" u="none" kumimoji="0" normalizeH="0">
            <a:ln>
              <a:noFill/>
            </a:ln>
            <a:solidFill>
              <a:srgbClr val="4A4A4A"/>
            </a:solidFill>
            <a:effectLst/>
            <a:uFillTx/>
            <a:latin typeface="+mn-lt"/>
            <a:ea typeface="+mn-ea"/>
            <a:cs typeface="+mn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0000" dir="540000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400" u="none" kumimoji="0" normalizeH="0">
            <a:ln>
              <a:noFill/>
            </a:ln>
            <a:solidFill>
              <a:srgbClr val="4A4A4A"/>
            </a:solidFill>
            <a:effectLst/>
            <a:uFillTx/>
            <a:latin typeface="+mn-lt"/>
            <a:ea typeface="+mn-ea"/>
            <a:cs typeface="+mn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